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448" r:id="rId2"/>
    <p:sldId id="451" r:id="rId3"/>
    <p:sldId id="449" r:id="rId4"/>
    <p:sldId id="273" r:id="rId5"/>
    <p:sldId id="2573" r:id="rId6"/>
    <p:sldId id="2579" r:id="rId7"/>
    <p:sldId id="2567" r:id="rId8"/>
    <p:sldId id="2575" r:id="rId9"/>
    <p:sldId id="2565" r:id="rId10"/>
    <p:sldId id="2580" r:id="rId11"/>
    <p:sldId id="2581" r:id="rId12"/>
    <p:sldId id="462" r:id="rId13"/>
    <p:sldId id="257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8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3.6240879556839078E-2"/>
          <c:y val="6.6609370846599375E-2"/>
          <c:w val="0.96203342146000381"/>
          <c:h val="0.93339062915340065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Số lượng</c:v>
                </c:pt>
              </c:strCache>
            </c:strRef>
          </c:tx>
          <c:explosion val="5"/>
          <c:dPt>
            <c:idx val="0"/>
            <c:bubble3D val="0"/>
            <c:spPr>
              <a:solidFill>
                <a:schemeClr val="accent1">
                  <a:alpha val="90000"/>
                </a:schemeClr>
              </a:solidFill>
              <a:ln w="19050">
                <a:solidFill>
                  <a:schemeClr val="accent1">
                    <a:lumMod val="75000"/>
                  </a:schemeClr>
                </a:solidFill>
              </a:ln>
              <a:effectLst>
                <a:innerShdw blurRad="114300">
                  <a:schemeClr val="accent1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D8B-438B-A388-3E295E735ED5}"/>
              </c:ext>
            </c:extLst>
          </c:dPt>
          <c:dPt>
            <c:idx val="1"/>
            <c:bubble3D val="0"/>
            <c:spPr>
              <a:solidFill>
                <a:schemeClr val="accent2">
                  <a:alpha val="90000"/>
                </a:schemeClr>
              </a:solidFill>
              <a:ln w="19050">
                <a:solidFill>
                  <a:schemeClr val="accent2">
                    <a:lumMod val="75000"/>
                  </a:schemeClr>
                </a:solidFill>
              </a:ln>
              <a:effectLst>
                <a:innerShdw blurRad="114300">
                  <a:schemeClr val="accent2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2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3D8B-438B-A388-3E295E735ED5}"/>
              </c:ext>
            </c:extLst>
          </c:dPt>
          <c:dPt>
            <c:idx val="2"/>
            <c:bubble3D val="0"/>
            <c:spPr>
              <a:solidFill>
                <a:schemeClr val="accent3">
                  <a:alpha val="90000"/>
                </a:schemeClr>
              </a:solidFill>
              <a:ln w="19050">
                <a:solidFill>
                  <a:schemeClr val="accent3">
                    <a:lumMod val="75000"/>
                  </a:schemeClr>
                </a:solidFill>
              </a:ln>
              <a:effectLst>
                <a:innerShdw blurRad="114300">
                  <a:schemeClr val="accent3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3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3D8B-438B-A388-3E295E735ED5}"/>
              </c:ext>
            </c:extLst>
          </c:dPt>
          <c:dPt>
            <c:idx val="3"/>
            <c:bubble3D val="0"/>
            <c:spPr>
              <a:solidFill>
                <a:schemeClr val="accent4">
                  <a:alpha val="90000"/>
                </a:schemeClr>
              </a:solidFill>
              <a:ln w="19050">
                <a:solidFill>
                  <a:schemeClr val="accent4">
                    <a:lumMod val="75000"/>
                  </a:schemeClr>
                </a:solidFill>
              </a:ln>
              <a:effectLst>
                <a:innerShdw blurRad="114300">
                  <a:schemeClr val="accent4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4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3D8B-438B-A388-3E295E735ED5}"/>
              </c:ext>
            </c:extLst>
          </c:dPt>
          <c:dPt>
            <c:idx val="4"/>
            <c:bubble3D val="0"/>
            <c:spPr>
              <a:solidFill>
                <a:schemeClr val="accent5">
                  <a:alpha val="90000"/>
                </a:schemeClr>
              </a:solidFill>
              <a:ln w="19050">
                <a:solidFill>
                  <a:schemeClr val="accent5">
                    <a:lumMod val="75000"/>
                  </a:schemeClr>
                </a:solidFill>
              </a:ln>
              <a:effectLst>
                <a:innerShdw blurRad="114300">
                  <a:schemeClr val="accent5">
                    <a:lumMod val="75000"/>
                  </a:schemeClr>
                </a:innerShdw>
              </a:effectLst>
              <a:scene3d>
                <a:camera prst="orthographicFront"/>
                <a:lightRig rig="threePt" dir="t"/>
              </a:scene3d>
              <a:sp3d contourW="19050" prstMaterial="flat">
                <a:contourClr>
                  <a:schemeClr val="accent5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3D8B-438B-A388-3E295E735ED5}"/>
              </c:ext>
            </c:extLst>
          </c:dPt>
          <c:dLbls>
            <c:dLbl>
              <c:idx val="0"/>
              <c:layout>
                <c:manualLayout>
                  <c:x val="-0.12942873208477554"/>
                  <c:y val="4.4701944521593803E-2"/>
                </c:manualLayout>
              </c:layout>
              <c:tx>
                <c:rich>
                  <a:bodyPr rot="0" spcFirstLastPara="1" vertOverflow="clip" horzOverflow="clip" vert="horz" wrap="square" lIns="36576" tIns="18288" rIns="36576" bIns="18288" anchor="ctr" anchorCtr="1">
                    <a:spAutoFit/>
                  </a:bodyPr>
                  <a:lstStyle/>
                  <a:p>
                    <a:pPr>
                      <a:defRPr sz="1330" b="1" i="0" u="none" strike="noStrike" kern="1200" baseline="0">
                        <a:solidFill>
                          <a:schemeClr val="accent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defRPr>
                    </a:pPr>
                    <a:r>
                      <a:rPr lang="en-US" dirty="0" err="1"/>
                      <a:t>Mần</a:t>
                    </a:r>
                    <a:r>
                      <a:rPr lang="en-US" baseline="0" dirty="0"/>
                      <a:t> non 
</a:t>
                    </a:r>
                    <a:fld id="{830F4084-F6F7-40C2-BDD7-BCEAA7180BE6}" type="PERCENTAGE">
                      <a:rPr lang="en-US" baseline="0"/>
                      <a:pPr>
                        <a:defRPr/>
                      </a:pPr>
                      <a:t>[PERCENTAGE]</a:t>
                    </a:fld>
                    <a:endParaRPr lang="en-US" baseline="0" dirty="0"/>
                  </a:p>
                </c:rich>
              </c:tx>
              <c:spPr>
                <a:solidFill>
                  <a:prstClr val="white">
                    <a:alpha val="90000"/>
                  </a:prstClr>
                </a:solidFill>
                <a:ln w="12700" cap="flat" cmpd="sng" algn="ctr">
                  <a:solidFill>
                    <a:srgbClr val="5B9BD5"/>
                  </a:solidFill>
                  <a:round/>
                </a:ln>
                <a:effectLst>
                  <a:outerShdw blurRad="50800" dist="38100" dir="2700000" algn="tl" rotWithShape="0">
                    <a:srgbClr val="5B9BD5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1"/>
                      </a:solidFill>
                      <a:effectLst/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solidFill>
                      <a:schemeClr val="lt1">
                        <a:alpha val="90000"/>
                      </a:schemeClr>
                    </a:solidFill>
                    <a:ln w="12700" cap="flat" cmpd="sng" algn="ctr">
                      <a:solidFill>
                        <a:schemeClr val="accent1"/>
                      </a:solidFill>
                      <a:round/>
                    </a:ln>
                  </c15:spPr>
                  <c15:layout>
                    <c:manualLayout>
                      <c:w val="0.25841664963560779"/>
                      <c:h val="0.14904168568911733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D8B-438B-A388-3E295E735ED5}"/>
                </c:ext>
              </c:extLst>
            </c:dLbl>
            <c:dLbl>
              <c:idx val="1"/>
              <c:tx>
                <c:rich>
                  <a:bodyPr rot="0" spcFirstLastPara="1" vertOverflow="clip" horzOverflow="clip" vert="horz" wrap="square" lIns="36576" tIns="18288" rIns="36576" bIns="18288" anchor="ctr" anchorCtr="1">
                    <a:spAutoFit/>
                  </a:bodyPr>
                  <a:lstStyle/>
                  <a:p>
                    <a:pPr>
                      <a:defRPr sz="1330" b="1" i="0" u="none" strike="noStrike" kern="1200" baseline="0">
                        <a:solidFill>
                          <a:schemeClr val="accent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defRPr>
                    </a:pPr>
                    <a:r>
                      <a:rPr lang="en-US" dirty="0" err="1"/>
                      <a:t>Cấp</a:t>
                    </a:r>
                    <a:r>
                      <a:rPr lang="en-US" baseline="0" dirty="0"/>
                      <a:t> 1
</a:t>
                    </a:r>
                    <a:fld id="{C9C5D0D7-B809-4BB4-9F5D-DA8D2DD73213}" type="PERCENTAGE">
                      <a:rPr lang="en-US" baseline="0"/>
                      <a:pPr>
                        <a:defRPr/>
                      </a:pPr>
                      <a:t>[PERCENTAGE]</a:t>
                    </a:fld>
                    <a:endParaRPr lang="en-US" baseline="0" dirty="0"/>
                  </a:p>
                </c:rich>
              </c:tx>
              <c:spPr>
                <a:solidFill>
                  <a:prstClr val="white">
                    <a:alpha val="90000"/>
                  </a:prstClr>
                </a:solidFill>
                <a:ln w="12700" cap="flat" cmpd="sng" algn="ctr">
                  <a:solidFill>
                    <a:srgbClr val="5B9BD5"/>
                  </a:solidFill>
                  <a:round/>
                </a:ln>
                <a:effectLst>
                  <a:outerShdw blurRad="50800" dist="38100" dir="2700000" algn="tl" rotWithShape="0">
                    <a:srgbClr val="5B9BD5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2"/>
                      </a:solidFill>
                      <a:effectLst/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solidFill>
                      <a:schemeClr val="lt1">
                        <a:alpha val="90000"/>
                      </a:schemeClr>
                    </a:solidFill>
                    <a:ln w="12700" cap="flat" cmpd="sng" algn="ctr">
                      <a:solidFill>
                        <a:schemeClr val="accent1"/>
                      </a:solidFill>
                      <a:round/>
                    </a:ln>
                  </c15:spPr>
                  <c15:layout>
                    <c:manualLayout>
                      <c:w val="0.25165291861617933"/>
                      <c:h val="0.14904168568911733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3D8B-438B-A388-3E295E735ED5}"/>
                </c:ext>
              </c:extLst>
            </c:dLbl>
            <c:dLbl>
              <c:idx val="2"/>
              <c:tx>
                <c:rich>
                  <a:bodyPr rot="0" spcFirstLastPara="1" vertOverflow="clip" horzOverflow="clip" vert="horz" wrap="square" lIns="36576" tIns="18288" rIns="36576" bIns="18288" anchor="ctr" anchorCtr="1">
                    <a:spAutoFit/>
                  </a:bodyPr>
                  <a:lstStyle/>
                  <a:p>
                    <a:pPr>
                      <a:defRPr sz="1330" b="1" i="0" u="none" strike="noStrike" kern="1200" baseline="0">
                        <a:solidFill>
                          <a:schemeClr val="accent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defRPr>
                    </a:pPr>
                    <a:r>
                      <a:rPr lang="en-US" dirty="0" err="1"/>
                      <a:t>Cấp</a:t>
                    </a:r>
                    <a:r>
                      <a:rPr lang="en-US" baseline="0" dirty="0"/>
                      <a:t> 2
</a:t>
                    </a:r>
                    <a:fld id="{6DBAEAF8-6297-4A06-AB4E-FEC3B10124DD}" type="PERCENTAGE">
                      <a:rPr lang="en-US" baseline="0"/>
                      <a:pPr>
                        <a:defRPr/>
                      </a:pPr>
                      <a:t>[PERCENTAGE]</a:t>
                    </a:fld>
                    <a:endParaRPr lang="en-US" baseline="0" dirty="0"/>
                  </a:p>
                </c:rich>
              </c:tx>
              <c:spPr>
                <a:solidFill>
                  <a:prstClr val="white">
                    <a:alpha val="90000"/>
                  </a:prstClr>
                </a:solidFill>
                <a:ln w="12700" cap="flat" cmpd="sng" algn="ctr">
                  <a:solidFill>
                    <a:srgbClr val="5B9BD5"/>
                  </a:solidFill>
                  <a:round/>
                </a:ln>
                <a:effectLst>
                  <a:outerShdw blurRad="50800" dist="38100" dir="2700000" algn="tl" rotWithShape="0">
                    <a:srgbClr val="5B9BD5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3"/>
                      </a:solidFill>
                      <a:effectLst/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solidFill>
                      <a:schemeClr val="lt1">
                        <a:alpha val="90000"/>
                      </a:schemeClr>
                    </a:solidFill>
                    <a:ln w="12700" cap="flat" cmpd="sng" algn="ctr">
                      <a:solidFill>
                        <a:schemeClr val="accent1"/>
                      </a:solidFill>
                      <a:round/>
                    </a:ln>
                  </c15:spPr>
                  <c15:layout>
                    <c:manualLayout>
                      <c:w val="0.28194957740969129"/>
                      <c:h val="0.1490416481391317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3D8B-438B-A388-3E295E735ED5}"/>
                </c:ext>
              </c:extLst>
            </c:dLbl>
            <c:dLbl>
              <c:idx val="3"/>
              <c:layout>
                <c:manualLayout>
                  <c:x val="0.19583747259082349"/>
                  <c:y val="-0.10915192050818884"/>
                </c:manualLayout>
              </c:layout>
              <c:tx>
                <c:rich>
                  <a:bodyPr rot="0" spcFirstLastPara="1" vertOverflow="clip" horzOverflow="clip" vert="horz" wrap="square" lIns="36576" tIns="18288" rIns="36576" bIns="18288" anchor="ctr" anchorCtr="1">
                    <a:spAutoFit/>
                  </a:bodyPr>
                  <a:lstStyle/>
                  <a:p>
                    <a:pPr>
                      <a:defRPr sz="1330" b="1" i="0" u="none" strike="noStrike" kern="1200" baseline="0">
                        <a:solidFill>
                          <a:schemeClr val="accent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defRPr>
                    </a:pPr>
                    <a:r>
                      <a:rPr lang="en-US" dirty="0" err="1"/>
                      <a:t>Cấp</a:t>
                    </a:r>
                    <a:r>
                      <a:rPr lang="en-US" baseline="0" dirty="0"/>
                      <a:t> 3
</a:t>
                    </a:r>
                    <a:fld id="{70AC4EE6-8BC3-4CB5-8C13-94A70A7BE7EB}" type="PERCENTAGE">
                      <a:rPr lang="en-US" baseline="0" dirty="0"/>
                      <a:pPr>
                        <a:defRPr/>
                      </a:pPr>
                      <a:t>[PERCENTAGE]</a:t>
                    </a:fld>
                    <a:endParaRPr lang="en-US" baseline="0" dirty="0"/>
                  </a:p>
                </c:rich>
              </c:tx>
              <c:spPr>
                <a:solidFill>
                  <a:prstClr val="white">
                    <a:alpha val="90000"/>
                  </a:prstClr>
                </a:solidFill>
                <a:ln w="12700" cap="flat" cmpd="sng" algn="ctr">
                  <a:solidFill>
                    <a:srgbClr val="5B9BD5"/>
                  </a:solidFill>
                  <a:round/>
                </a:ln>
                <a:effectLst>
                  <a:outerShdw blurRad="50800" dist="38100" dir="2700000" algn="tl" rotWithShape="0">
                    <a:srgbClr val="5B9BD5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4"/>
                      </a:solidFill>
                      <a:effectLst/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solidFill>
                      <a:schemeClr val="lt1">
                        <a:alpha val="90000"/>
                      </a:schemeClr>
                    </a:solidFill>
                    <a:ln w="12700" cap="flat" cmpd="sng" algn="ctr">
                      <a:solidFill>
                        <a:schemeClr val="accent1"/>
                      </a:solidFill>
                      <a:round/>
                    </a:ln>
                  </c15:spPr>
                  <c15:layout>
                    <c:manualLayout>
                      <c:w val="0.27611952974603399"/>
                      <c:h val="0.1490416481391317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3D8B-438B-A388-3E295E735ED5}"/>
                </c:ext>
              </c:extLst>
            </c:dLbl>
            <c:dLbl>
              <c:idx val="4"/>
              <c:layout>
                <c:manualLayout>
                  <c:x val="0.15840630870279857"/>
                  <c:y val="0.18610953832363239"/>
                </c:manualLayout>
              </c:layout>
              <c:tx>
                <c:rich>
                  <a:bodyPr rot="0" spcFirstLastPara="1" vertOverflow="clip" horzOverflow="clip" vert="horz" wrap="square" lIns="36576" tIns="18288" rIns="36576" bIns="18288" anchor="ctr" anchorCtr="1">
                    <a:spAutoFit/>
                  </a:bodyPr>
                  <a:lstStyle/>
                  <a:p>
                    <a:pPr>
                      <a:defRPr sz="1330" b="1" i="0" u="none" strike="noStrike" kern="1200" baseline="0">
                        <a:solidFill>
                          <a:schemeClr val="accent1"/>
                        </a:solidFill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defRPr>
                    </a:pPr>
                    <a:r>
                      <a:rPr lang="en-US" baseline="0" dirty="0" err="1"/>
                      <a:t>Học</a:t>
                    </a:r>
                    <a:r>
                      <a:rPr lang="en-US" baseline="0" dirty="0"/>
                      <a:t> </a:t>
                    </a:r>
                    <a:r>
                      <a:rPr lang="en-US" baseline="0" dirty="0" err="1"/>
                      <a:t>nghề</a:t>
                    </a:r>
                    <a:r>
                      <a:rPr lang="en-US" baseline="0" dirty="0"/>
                      <a:t> (&gt; 18t)
</a:t>
                    </a:r>
                    <a:fld id="{7EFF7F14-3028-458A-990E-353AF774D165}" type="PERCENTAGE">
                      <a:rPr lang="en-US" baseline="0"/>
                      <a:pPr>
                        <a:defRPr/>
                      </a:pPr>
                      <a:t>[PERCENTAGE]</a:t>
                    </a:fld>
                    <a:endParaRPr lang="en-US" baseline="0" dirty="0"/>
                  </a:p>
                </c:rich>
              </c:tx>
              <c:spPr>
                <a:solidFill>
                  <a:prstClr val="white">
                    <a:alpha val="90000"/>
                  </a:prstClr>
                </a:solidFill>
                <a:ln w="12700" cap="flat" cmpd="sng" algn="ctr">
                  <a:solidFill>
                    <a:srgbClr val="5B9BD5"/>
                  </a:solidFill>
                  <a:round/>
                </a:ln>
                <a:effectLst>
                  <a:outerShdw blurRad="50800" dist="38100" dir="2700000" algn="tl" rotWithShape="0">
                    <a:srgbClr val="5B9BD5">
                      <a:lumMod val="75000"/>
                      <a:alpha val="40000"/>
                    </a:srgbClr>
                  </a:outerShdw>
                </a:effectLst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5"/>
                      </a:solidFill>
                      <a:effectLst/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solidFill>
                      <a:schemeClr val="lt1">
                        <a:alpha val="90000"/>
                      </a:schemeClr>
                    </a:solidFill>
                    <a:ln w="12700" cap="flat" cmpd="sng" algn="ctr">
                      <a:solidFill>
                        <a:schemeClr val="accent1"/>
                      </a:solidFill>
                      <a:round/>
                    </a:ln>
                  </c15:spPr>
                  <c15:layout>
                    <c:manualLayout>
                      <c:w val="0.24083434613779064"/>
                      <c:h val="0.14904168568911733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3D8B-438B-A388-3E295E735ED5}"/>
                </c:ext>
              </c:extLst>
            </c:dLbl>
            <c:spPr>
              <a:solidFill>
                <a:prstClr val="white">
                  <a:alpha val="90000"/>
                </a:prstClr>
              </a:solidFill>
              <a:ln w="12700" cap="flat" cmpd="sng" algn="ctr">
                <a:solidFill>
                  <a:srgbClr val="5B9BD5"/>
                </a:solidFill>
                <a:round/>
              </a:ln>
              <a:effectLst>
                <a:outerShdw blurRad="50800" dist="38100" dir="2700000" algn="tl" rotWithShape="0">
                  <a:srgbClr val="5B9BD5">
                    <a:lumMod val="75000"/>
                    <a:alpha val="40000"/>
                  </a:srgbClr>
                </a:outerShdw>
              </a:effectLst>
            </c:sp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solidFill>
                    <a:schemeClr val="lt1">
                      <a:alpha val="90000"/>
                    </a:schemeClr>
                  </a:solidFill>
                  <a:ln w="12700" cap="flat" cmpd="sng" algn="ctr">
                    <a:solidFill>
                      <a:schemeClr val="accent1"/>
                    </a:solidFill>
                    <a:round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Mầm non (từ 1 - 5 tuổi)</c:v>
                </c:pt>
                <c:pt idx="1">
                  <c:v>Cấp 1 (từ 6 - 10 tuổi)</c:v>
                </c:pt>
                <c:pt idx="2">
                  <c:v>Cấp 2 (11 tuổi - 15 tuổi)</c:v>
                </c:pt>
                <c:pt idx="3">
                  <c:v>Cấp 3 (từ 16 - 17 tuổi)</c:v>
                </c:pt>
                <c:pt idx="4">
                  <c:v>Nghề (từ 18 tuổi trở lên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13</c:v>
                </c:pt>
                <c:pt idx="2">
                  <c:v>9</c:v>
                </c:pt>
                <c:pt idx="3">
                  <c:v>5</c:v>
                </c:pt>
                <c:pt idx="4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D8B-438B-A388-3E295E735ED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1"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3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330" b="0" i="0" u="none" strike="noStrike" kern="1200" baseline="0">
      <a:effectLst/>
    </cs:defRPr>
    <cs:bodyPr rot="0" spcFirstLastPara="1" vertOverflow="clip" horzOverflow="clip" vert="horz" wrap="square" lIns="38100" tIns="19050" rIns="38100" bIns="19050" anchor="ctr" anchorCtr="1">
      <a:spAutoFit/>
    </cs:bodyPr>
  </cs:dataLabel>
  <cs:dataLabelCallout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330" b="0" i="0" u="none" strike="noStrike" kern="1200" baseline="0">
      <a:effectLst/>
    </cs:defRPr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tx1"/>
    </cs:fontRef>
    <cs:spPr>
      <a:solidFill>
        <a:schemeClr val="phClr">
          <a:alpha val="90000"/>
        </a:schemeClr>
      </a:solidFill>
      <a:ln w="19050">
        <a:solidFill>
          <a:schemeClr val="phClr">
            <a:lumMod val="75000"/>
          </a:schemeClr>
        </a:solidFill>
      </a:ln>
      <a:effectLst>
        <a:innerShdw blurRad="114300">
          <a:schemeClr val="phClr">
            <a:lumMod val="75000"/>
          </a:schemeClr>
        </a:innerShdw>
      </a:effectLst>
      <a:scene3d>
        <a:camera prst="orthographicFront"/>
        <a:lightRig rig="threePt" dir="t"/>
      </a:scene3d>
      <a:sp3d contourW="19050" prstMaterial="flat">
        <a:contourClr>
          <a:schemeClr val="accent4">
            <a:lumMod val="75000"/>
          </a:schemeClr>
        </a:contourClr>
      </a:sp3d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E81F72-4C78-4BFB-937D-B30F1472507B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3B058FC-46D4-4533-8CCD-F069B3810C4E}">
      <dgm:prSet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Bộ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máy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tổ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chức</a:t>
          </a:r>
          <a:endParaRPr lang="en-US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EC347DE-679E-4152-BFBB-CF3C4B7A47D4}" type="parTrans" cxnId="{FB85C4CD-1C10-48D6-9CC2-B4DC93EDF299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244A077-5C2E-4849-B562-26C4D4BC8A05}" type="sibTrans" cxnId="{FB85C4CD-1C10-48D6-9CC2-B4DC93EDF299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300CA25-6E85-4E10-85FA-1A215C4F132A}">
      <dgm:prSet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Đôi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nét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về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Mái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ấm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Truyền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Tin</a:t>
          </a:r>
        </a:p>
      </dgm:t>
    </dgm:pt>
    <dgm:pt modelId="{E32F1DF3-A1FE-4683-9FF0-2884BC2D6D52}" type="parTrans" cxnId="{77FAC678-9219-42CA-8A46-3CB2015FE54C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4CC3920-1E5A-409A-A5F6-369E18FF358D}" type="sibTrans" cxnId="{77FAC678-9219-42CA-8A46-3CB2015FE54C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A298C88-AD91-422E-B64B-A6FF748FF90F}">
      <dgm:prSet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Một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số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hoạt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động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của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Mái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ấm</a:t>
          </a:r>
          <a:endParaRPr lang="en-US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165AB7E-893F-4AD6-A89D-A21BA572D9BB}" type="parTrans" cxnId="{3E682245-74A2-456C-8CFD-3123C39BE83B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6491E18-4561-4BD9-B6B6-2419693C7512}" type="sibTrans" cxnId="{3E682245-74A2-456C-8CFD-3123C39BE83B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6D9FC6B-BC16-4526-BA35-00950C2D61A3}">
      <dgm:prSet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Một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số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nguyên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tắc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khi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giao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tiếp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với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trẻ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của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Mái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ấm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</a:p>
      </dgm:t>
    </dgm:pt>
    <dgm:pt modelId="{F3B853F8-4293-4CD8-AB43-C2C758DF56D4}" type="parTrans" cxnId="{4650C9EE-661B-4E6C-A5C8-954841B1C54D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D80C2D6-9B2A-4A8F-B03C-E55010901262}" type="sibTrans" cxnId="{4650C9EE-661B-4E6C-A5C8-954841B1C54D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9A1268B-4066-4419-B533-5A28579199B1}">
      <dgm:prSet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Dự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kiến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sắp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tới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của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Mái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ấm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</a:p>
      </dgm:t>
    </dgm:pt>
    <dgm:pt modelId="{664DF650-C148-415C-A2D8-105C413D6C55}" type="parTrans" cxnId="{CFC09DE6-26B8-407F-A331-2FF177BF1001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57C0C1E-BC2A-472E-A39D-AE43B096D275}" type="sibTrans" cxnId="{CFC09DE6-26B8-407F-A331-2FF177BF1001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ECD221C-9BAF-4ABD-A7F6-11FE7EC4131E}">
      <dgm:prSet/>
      <dgm:spPr/>
      <dgm:t>
        <a:bodyPr/>
        <a:lstStyle/>
        <a:p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Lịch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sử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hình</a:t>
          </a:r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thành</a:t>
          </a:r>
          <a:endParaRPr lang="en-US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CBAB891-2E67-49DF-9249-6147A66D0565}" type="parTrans" cxnId="{54066FB4-D957-4C56-94AB-F10EA9552607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B3B97A6-A8AB-4E58-B498-7208A68CFCD1}" type="sibTrans" cxnId="{54066FB4-D957-4C56-94AB-F10EA9552607}">
      <dgm:prSet/>
      <dgm:spPr/>
      <dgm:t>
        <a:bodyPr/>
        <a:lstStyle/>
        <a:p>
          <a:endParaRPr lang="en-US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0562C33-975D-4512-85A1-F3A07A5C8A8F}" type="pres">
      <dgm:prSet presAssocID="{18E81F72-4C78-4BFB-937D-B30F1472507B}" presName="Name0" presStyleCnt="0">
        <dgm:presLayoutVars>
          <dgm:dir/>
          <dgm:resizeHandles val="exact"/>
        </dgm:presLayoutVars>
      </dgm:prSet>
      <dgm:spPr/>
    </dgm:pt>
    <dgm:pt modelId="{3CE23F47-B3A4-4838-8E20-B4DFE00595E2}" type="pres">
      <dgm:prSet presAssocID="{E3B058FC-46D4-4533-8CCD-F069B3810C4E}" presName="node" presStyleLbl="node1" presStyleIdx="0" presStyleCnt="6">
        <dgm:presLayoutVars>
          <dgm:bulletEnabled val="1"/>
        </dgm:presLayoutVars>
      </dgm:prSet>
      <dgm:spPr/>
    </dgm:pt>
    <dgm:pt modelId="{A88C9BDA-2C2B-43C1-8FA7-E048D22BC767}" type="pres">
      <dgm:prSet presAssocID="{2244A077-5C2E-4849-B562-26C4D4BC8A05}" presName="sibTrans" presStyleLbl="sibTrans1D1" presStyleIdx="0" presStyleCnt="5"/>
      <dgm:spPr/>
    </dgm:pt>
    <dgm:pt modelId="{001BE4E3-F984-4D33-9828-E01E0C01DC97}" type="pres">
      <dgm:prSet presAssocID="{2244A077-5C2E-4849-B562-26C4D4BC8A05}" presName="connectorText" presStyleLbl="sibTrans1D1" presStyleIdx="0" presStyleCnt="5"/>
      <dgm:spPr/>
    </dgm:pt>
    <dgm:pt modelId="{83ECDD2E-EE91-43F3-93D4-46D8D8FC6757}" type="pres">
      <dgm:prSet presAssocID="{6ECD221C-9BAF-4ABD-A7F6-11FE7EC4131E}" presName="node" presStyleLbl="node1" presStyleIdx="1" presStyleCnt="6">
        <dgm:presLayoutVars>
          <dgm:bulletEnabled val="1"/>
        </dgm:presLayoutVars>
      </dgm:prSet>
      <dgm:spPr/>
    </dgm:pt>
    <dgm:pt modelId="{351C98F3-339D-44F9-B0BA-D6B55D814B29}" type="pres">
      <dgm:prSet presAssocID="{5B3B97A6-A8AB-4E58-B498-7208A68CFCD1}" presName="sibTrans" presStyleLbl="sibTrans1D1" presStyleIdx="1" presStyleCnt="5"/>
      <dgm:spPr/>
    </dgm:pt>
    <dgm:pt modelId="{31344EAC-AB76-4FCD-8861-843F4218C428}" type="pres">
      <dgm:prSet presAssocID="{5B3B97A6-A8AB-4E58-B498-7208A68CFCD1}" presName="connectorText" presStyleLbl="sibTrans1D1" presStyleIdx="1" presStyleCnt="5"/>
      <dgm:spPr/>
    </dgm:pt>
    <dgm:pt modelId="{11C0F15D-28A5-41D0-9384-A2BED5D52E66}" type="pres">
      <dgm:prSet presAssocID="{5300CA25-6E85-4E10-85FA-1A215C4F132A}" presName="node" presStyleLbl="node1" presStyleIdx="2" presStyleCnt="6">
        <dgm:presLayoutVars>
          <dgm:bulletEnabled val="1"/>
        </dgm:presLayoutVars>
      </dgm:prSet>
      <dgm:spPr/>
    </dgm:pt>
    <dgm:pt modelId="{15DE62C2-6167-4A76-9A5C-BC0BADF7530B}" type="pres">
      <dgm:prSet presAssocID="{64CC3920-1E5A-409A-A5F6-369E18FF358D}" presName="sibTrans" presStyleLbl="sibTrans1D1" presStyleIdx="2" presStyleCnt="5"/>
      <dgm:spPr/>
    </dgm:pt>
    <dgm:pt modelId="{EF03239A-37D8-4300-9DB0-6D3B39E1CF69}" type="pres">
      <dgm:prSet presAssocID="{64CC3920-1E5A-409A-A5F6-369E18FF358D}" presName="connectorText" presStyleLbl="sibTrans1D1" presStyleIdx="2" presStyleCnt="5"/>
      <dgm:spPr/>
    </dgm:pt>
    <dgm:pt modelId="{CBF80BEB-BF6A-4CB2-9F3C-B97D1A53D60C}" type="pres">
      <dgm:prSet presAssocID="{BA298C88-AD91-422E-B64B-A6FF748FF90F}" presName="node" presStyleLbl="node1" presStyleIdx="3" presStyleCnt="6">
        <dgm:presLayoutVars>
          <dgm:bulletEnabled val="1"/>
        </dgm:presLayoutVars>
      </dgm:prSet>
      <dgm:spPr/>
    </dgm:pt>
    <dgm:pt modelId="{9612058C-CEE6-4178-A177-19C5304A6CE7}" type="pres">
      <dgm:prSet presAssocID="{26491E18-4561-4BD9-B6B6-2419693C7512}" presName="sibTrans" presStyleLbl="sibTrans1D1" presStyleIdx="3" presStyleCnt="5"/>
      <dgm:spPr/>
    </dgm:pt>
    <dgm:pt modelId="{B2E7E721-987D-4EF1-8FE9-023E296D8DFC}" type="pres">
      <dgm:prSet presAssocID="{26491E18-4561-4BD9-B6B6-2419693C7512}" presName="connectorText" presStyleLbl="sibTrans1D1" presStyleIdx="3" presStyleCnt="5"/>
      <dgm:spPr/>
    </dgm:pt>
    <dgm:pt modelId="{8FCBF340-7579-4586-9FB4-54D0E26D45C7}" type="pres">
      <dgm:prSet presAssocID="{C6D9FC6B-BC16-4526-BA35-00950C2D61A3}" presName="node" presStyleLbl="node1" presStyleIdx="4" presStyleCnt="6">
        <dgm:presLayoutVars>
          <dgm:bulletEnabled val="1"/>
        </dgm:presLayoutVars>
      </dgm:prSet>
      <dgm:spPr/>
    </dgm:pt>
    <dgm:pt modelId="{F4EA04B0-34C9-4FE7-9C54-E77833AA70BC}" type="pres">
      <dgm:prSet presAssocID="{8D80C2D6-9B2A-4A8F-B03C-E55010901262}" presName="sibTrans" presStyleLbl="sibTrans1D1" presStyleIdx="4" presStyleCnt="5"/>
      <dgm:spPr/>
    </dgm:pt>
    <dgm:pt modelId="{7BAEFCAC-E0BB-4173-847B-08B7A7966849}" type="pres">
      <dgm:prSet presAssocID="{8D80C2D6-9B2A-4A8F-B03C-E55010901262}" presName="connectorText" presStyleLbl="sibTrans1D1" presStyleIdx="4" presStyleCnt="5"/>
      <dgm:spPr/>
    </dgm:pt>
    <dgm:pt modelId="{847B6A95-1B03-4881-B399-35DA268394BA}" type="pres">
      <dgm:prSet presAssocID="{79A1268B-4066-4419-B533-5A28579199B1}" presName="node" presStyleLbl="node1" presStyleIdx="5" presStyleCnt="6">
        <dgm:presLayoutVars>
          <dgm:bulletEnabled val="1"/>
        </dgm:presLayoutVars>
      </dgm:prSet>
      <dgm:spPr/>
    </dgm:pt>
  </dgm:ptLst>
  <dgm:cxnLst>
    <dgm:cxn modelId="{B8B61A04-5297-4498-B914-90AB4689468B}" type="presOf" srcId="{8D80C2D6-9B2A-4A8F-B03C-E55010901262}" destId="{F4EA04B0-34C9-4FE7-9C54-E77833AA70BC}" srcOrd="0" destOrd="0" presId="urn:microsoft.com/office/officeart/2016/7/layout/RepeatingBendingProcessNew"/>
    <dgm:cxn modelId="{231CF40A-C0C0-4AEE-A5CF-9C5B55FA3764}" type="presOf" srcId="{79A1268B-4066-4419-B533-5A28579199B1}" destId="{847B6A95-1B03-4881-B399-35DA268394BA}" srcOrd="0" destOrd="0" presId="urn:microsoft.com/office/officeart/2016/7/layout/RepeatingBendingProcessNew"/>
    <dgm:cxn modelId="{383E571F-C0EE-4FE2-9348-7DD9CDA0B222}" type="presOf" srcId="{5B3B97A6-A8AB-4E58-B498-7208A68CFCD1}" destId="{31344EAC-AB76-4FCD-8861-843F4218C428}" srcOrd="1" destOrd="0" presId="urn:microsoft.com/office/officeart/2016/7/layout/RepeatingBendingProcessNew"/>
    <dgm:cxn modelId="{CC390520-3C1A-4F9D-91B2-91EC5388FCAE}" type="presOf" srcId="{2244A077-5C2E-4849-B562-26C4D4BC8A05}" destId="{A88C9BDA-2C2B-43C1-8FA7-E048D22BC767}" srcOrd="0" destOrd="0" presId="urn:microsoft.com/office/officeart/2016/7/layout/RepeatingBendingProcessNew"/>
    <dgm:cxn modelId="{3C2BE829-802D-4BD1-A990-AD368F50E1B8}" type="presOf" srcId="{5300CA25-6E85-4E10-85FA-1A215C4F132A}" destId="{11C0F15D-28A5-41D0-9384-A2BED5D52E66}" srcOrd="0" destOrd="0" presId="urn:microsoft.com/office/officeart/2016/7/layout/RepeatingBendingProcessNew"/>
    <dgm:cxn modelId="{0724F840-41E8-4871-B0C6-F36E4C59FDD2}" type="presOf" srcId="{BA298C88-AD91-422E-B64B-A6FF748FF90F}" destId="{CBF80BEB-BF6A-4CB2-9F3C-B97D1A53D60C}" srcOrd="0" destOrd="0" presId="urn:microsoft.com/office/officeart/2016/7/layout/RepeatingBendingProcessNew"/>
    <dgm:cxn modelId="{EE68EA61-9E84-40B7-827A-6E6E5441E0CA}" type="presOf" srcId="{64CC3920-1E5A-409A-A5F6-369E18FF358D}" destId="{15DE62C2-6167-4A76-9A5C-BC0BADF7530B}" srcOrd="0" destOrd="0" presId="urn:microsoft.com/office/officeart/2016/7/layout/RepeatingBendingProcessNew"/>
    <dgm:cxn modelId="{3E682245-74A2-456C-8CFD-3123C39BE83B}" srcId="{18E81F72-4C78-4BFB-937D-B30F1472507B}" destId="{BA298C88-AD91-422E-B64B-A6FF748FF90F}" srcOrd="3" destOrd="0" parTransId="{A165AB7E-893F-4AD6-A89D-A21BA572D9BB}" sibTransId="{26491E18-4561-4BD9-B6B6-2419693C7512}"/>
    <dgm:cxn modelId="{27A7B86B-A991-4E03-AA11-2088796D3A41}" type="presOf" srcId="{26491E18-4561-4BD9-B6B6-2419693C7512}" destId="{B2E7E721-987D-4EF1-8FE9-023E296D8DFC}" srcOrd="1" destOrd="0" presId="urn:microsoft.com/office/officeart/2016/7/layout/RepeatingBendingProcessNew"/>
    <dgm:cxn modelId="{5B4C7052-94E7-41F8-A0F2-F31C3E3F58E1}" type="presOf" srcId="{5B3B97A6-A8AB-4E58-B498-7208A68CFCD1}" destId="{351C98F3-339D-44F9-B0BA-D6B55D814B29}" srcOrd="0" destOrd="0" presId="urn:microsoft.com/office/officeart/2016/7/layout/RepeatingBendingProcessNew"/>
    <dgm:cxn modelId="{77FAC678-9219-42CA-8A46-3CB2015FE54C}" srcId="{18E81F72-4C78-4BFB-937D-B30F1472507B}" destId="{5300CA25-6E85-4E10-85FA-1A215C4F132A}" srcOrd="2" destOrd="0" parTransId="{E32F1DF3-A1FE-4683-9FF0-2884BC2D6D52}" sibTransId="{64CC3920-1E5A-409A-A5F6-369E18FF358D}"/>
    <dgm:cxn modelId="{BE096D9C-6050-4D48-A432-C45E27BB0207}" type="presOf" srcId="{64CC3920-1E5A-409A-A5F6-369E18FF358D}" destId="{EF03239A-37D8-4300-9DB0-6D3B39E1CF69}" srcOrd="1" destOrd="0" presId="urn:microsoft.com/office/officeart/2016/7/layout/RepeatingBendingProcessNew"/>
    <dgm:cxn modelId="{B29EEFB1-6194-4440-B33B-023E3028C43A}" type="presOf" srcId="{2244A077-5C2E-4849-B562-26C4D4BC8A05}" destId="{001BE4E3-F984-4D33-9828-E01E0C01DC97}" srcOrd="1" destOrd="0" presId="urn:microsoft.com/office/officeart/2016/7/layout/RepeatingBendingProcessNew"/>
    <dgm:cxn modelId="{31DB4BB4-4A5C-4154-8792-2DDFFAFF630C}" type="presOf" srcId="{18E81F72-4C78-4BFB-937D-B30F1472507B}" destId="{A0562C33-975D-4512-85A1-F3A07A5C8A8F}" srcOrd="0" destOrd="0" presId="urn:microsoft.com/office/officeart/2016/7/layout/RepeatingBendingProcessNew"/>
    <dgm:cxn modelId="{54066FB4-D957-4C56-94AB-F10EA9552607}" srcId="{18E81F72-4C78-4BFB-937D-B30F1472507B}" destId="{6ECD221C-9BAF-4ABD-A7F6-11FE7EC4131E}" srcOrd="1" destOrd="0" parTransId="{FCBAB891-2E67-49DF-9249-6147A66D0565}" sibTransId="{5B3B97A6-A8AB-4E58-B498-7208A68CFCD1}"/>
    <dgm:cxn modelId="{E3BEAEB4-5E91-49F9-B3D1-265EFB072B04}" type="presOf" srcId="{C6D9FC6B-BC16-4526-BA35-00950C2D61A3}" destId="{8FCBF340-7579-4586-9FB4-54D0E26D45C7}" srcOrd="0" destOrd="0" presId="urn:microsoft.com/office/officeart/2016/7/layout/RepeatingBendingProcessNew"/>
    <dgm:cxn modelId="{8D0E78C8-D669-49AF-9908-5AA7D16FEE5E}" type="presOf" srcId="{8D80C2D6-9B2A-4A8F-B03C-E55010901262}" destId="{7BAEFCAC-E0BB-4173-847B-08B7A7966849}" srcOrd="1" destOrd="0" presId="urn:microsoft.com/office/officeart/2016/7/layout/RepeatingBendingProcessNew"/>
    <dgm:cxn modelId="{FB85C4CD-1C10-48D6-9CC2-B4DC93EDF299}" srcId="{18E81F72-4C78-4BFB-937D-B30F1472507B}" destId="{E3B058FC-46D4-4533-8CCD-F069B3810C4E}" srcOrd="0" destOrd="0" parTransId="{EEC347DE-679E-4152-BFBB-CF3C4B7A47D4}" sibTransId="{2244A077-5C2E-4849-B562-26C4D4BC8A05}"/>
    <dgm:cxn modelId="{0D4B37DD-E579-4DFA-8DD2-73CA98D7A2EC}" type="presOf" srcId="{E3B058FC-46D4-4533-8CCD-F069B3810C4E}" destId="{3CE23F47-B3A4-4838-8E20-B4DFE00595E2}" srcOrd="0" destOrd="0" presId="urn:microsoft.com/office/officeart/2016/7/layout/RepeatingBendingProcessNew"/>
    <dgm:cxn modelId="{CFC09DE6-26B8-407F-A331-2FF177BF1001}" srcId="{18E81F72-4C78-4BFB-937D-B30F1472507B}" destId="{79A1268B-4066-4419-B533-5A28579199B1}" srcOrd="5" destOrd="0" parTransId="{664DF650-C148-415C-A2D8-105C413D6C55}" sibTransId="{657C0C1E-BC2A-472E-A39D-AE43B096D275}"/>
    <dgm:cxn modelId="{92841CEE-1660-4CE4-A144-06CB8A20ABC7}" type="presOf" srcId="{6ECD221C-9BAF-4ABD-A7F6-11FE7EC4131E}" destId="{83ECDD2E-EE91-43F3-93D4-46D8D8FC6757}" srcOrd="0" destOrd="0" presId="urn:microsoft.com/office/officeart/2016/7/layout/RepeatingBendingProcessNew"/>
    <dgm:cxn modelId="{4650C9EE-661B-4E6C-A5C8-954841B1C54D}" srcId="{18E81F72-4C78-4BFB-937D-B30F1472507B}" destId="{C6D9FC6B-BC16-4526-BA35-00950C2D61A3}" srcOrd="4" destOrd="0" parTransId="{F3B853F8-4293-4CD8-AB43-C2C758DF56D4}" sibTransId="{8D80C2D6-9B2A-4A8F-B03C-E55010901262}"/>
    <dgm:cxn modelId="{425E44F1-4F1F-4EA2-ADCB-26BD9CB8987E}" type="presOf" srcId="{26491E18-4561-4BD9-B6B6-2419693C7512}" destId="{9612058C-CEE6-4178-A177-19C5304A6CE7}" srcOrd="0" destOrd="0" presId="urn:microsoft.com/office/officeart/2016/7/layout/RepeatingBendingProcessNew"/>
    <dgm:cxn modelId="{9284A798-7461-4228-9991-1540D22AEDBC}" type="presParOf" srcId="{A0562C33-975D-4512-85A1-F3A07A5C8A8F}" destId="{3CE23F47-B3A4-4838-8E20-B4DFE00595E2}" srcOrd="0" destOrd="0" presId="urn:microsoft.com/office/officeart/2016/7/layout/RepeatingBendingProcessNew"/>
    <dgm:cxn modelId="{3C91F117-1EEE-4601-AF12-6EB5030C0ADA}" type="presParOf" srcId="{A0562C33-975D-4512-85A1-F3A07A5C8A8F}" destId="{A88C9BDA-2C2B-43C1-8FA7-E048D22BC767}" srcOrd="1" destOrd="0" presId="urn:microsoft.com/office/officeart/2016/7/layout/RepeatingBendingProcessNew"/>
    <dgm:cxn modelId="{09702677-8372-4EF9-9CBF-D3DAAAF8D069}" type="presParOf" srcId="{A88C9BDA-2C2B-43C1-8FA7-E048D22BC767}" destId="{001BE4E3-F984-4D33-9828-E01E0C01DC97}" srcOrd="0" destOrd="0" presId="urn:microsoft.com/office/officeart/2016/7/layout/RepeatingBendingProcessNew"/>
    <dgm:cxn modelId="{E66ADF25-3027-4C33-95A0-D55AA39231DA}" type="presParOf" srcId="{A0562C33-975D-4512-85A1-F3A07A5C8A8F}" destId="{83ECDD2E-EE91-43F3-93D4-46D8D8FC6757}" srcOrd="2" destOrd="0" presId="urn:microsoft.com/office/officeart/2016/7/layout/RepeatingBendingProcessNew"/>
    <dgm:cxn modelId="{690A0867-6BDE-4F3B-83BC-72A367D88472}" type="presParOf" srcId="{A0562C33-975D-4512-85A1-F3A07A5C8A8F}" destId="{351C98F3-339D-44F9-B0BA-D6B55D814B29}" srcOrd="3" destOrd="0" presId="urn:microsoft.com/office/officeart/2016/7/layout/RepeatingBendingProcessNew"/>
    <dgm:cxn modelId="{16564C2A-F30D-438C-A3DD-BF12FBCBE103}" type="presParOf" srcId="{351C98F3-339D-44F9-B0BA-D6B55D814B29}" destId="{31344EAC-AB76-4FCD-8861-843F4218C428}" srcOrd="0" destOrd="0" presId="urn:microsoft.com/office/officeart/2016/7/layout/RepeatingBendingProcessNew"/>
    <dgm:cxn modelId="{54BEF1B2-56C2-4049-BB40-C8E181B00969}" type="presParOf" srcId="{A0562C33-975D-4512-85A1-F3A07A5C8A8F}" destId="{11C0F15D-28A5-41D0-9384-A2BED5D52E66}" srcOrd="4" destOrd="0" presId="urn:microsoft.com/office/officeart/2016/7/layout/RepeatingBendingProcessNew"/>
    <dgm:cxn modelId="{D5B1DB16-191B-411C-8B3D-C0C3EF7C8757}" type="presParOf" srcId="{A0562C33-975D-4512-85A1-F3A07A5C8A8F}" destId="{15DE62C2-6167-4A76-9A5C-BC0BADF7530B}" srcOrd="5" destOrd="0" presId="urn:microsoft.com/office/officeart/2016/7/layout/RepeatingBendingProcessNew"/>
    <dgm:cxn modelId="{6CA37B7E-080C-4940-8099-4ED438044768}" type="presParOf" srcId="{15DE62C2-6167-4A76-9A5C-BC0BADF7530B}" destId="{EF03239A-37D8-4300-9DB0-6D3B39E1CF69}" srcOrd="0" destOrd="0" presId="urn:microsoft.com/office/officeart/2016/7/layout/RepeatingBendingProcessNew"/>
    <dgm:cxn modelId="{D3AD743C-A313-4B04-9E6A-B3194839AD3F}" type="presParOf" srcId="{A0562C33-975D-4512-85A1-F3A07A5C8A8F}" destId="{CBF80BEB-BF6A-4CB2-9F3C-B97D1A53D60C}" srcOrd="6" destOrd="0" presId="urn:microsoft.com/office/officeart/2016/7/layout/RepeatingBendingProcessNew"/>
    <dgm:cxn modelId="{CE8D3A36-BE45-4411-B432-C3319F8CDED1}" type="presParOf" srcId="{A0562C33-975D-4512-85A1-F3A07A5C8A8F}" destId="{9612058C-CEE6-4178-A177-19C5304A6CE7}" srcOrd="7" destOrd="0" presId="urn:microsoft.com/office/officeart/2016/7/layout/RepeatingBendingProcessNew"/>
    <dgm:cxn modelId="{3C0973FB-BA91-4DD4-8C59-816A936C2503}" type="presParOf" srcId="{9612058C-CEE6-4178-A177-19C5304A6CE7}" destId="{B2E7E721-987D-4EF1-8FE9-023E296D8DFC}" srcOrd="0" destOrd="0" presId="urn:microsoft.com/office/officeart/2016/7/layout/RepeatingBendingProcessNew"/>
    <dgm:cxn modelId="{707AF89B-D121-46DA-A734-BAE49E9AA3D2}" type="presParOf" srcId="{A0562C33-975D-4512-85A1-F3A07A5C8A8F}" destId="{8FCBF340-7579-4586-9FB4-54D0E26D45C7}" srcOrd="8" destOrd="0" presId="urn:microsoft.com/office/officeart/2016/7/layout/RepeatingBendingProcessNew"/>
    <dgm:cxn modelId="{99B7B7B6-4F83-4938-8883-F39CE07DAB8E}" type="presParOf" srcId="{A0562C33-975D-4512-85A1-F3A07A5C8A8F}" destId="{F4EA04B0-34C9-4FE7-9C54-E77833AA70BC}" srcOrd="9" destOrd="0" presId="urn:microsoft.com/office/officeart/2016/7/layout/RepeatingBendingProcessNew"/>
    <dgm:cxn modelId="{E35A7F5C-71A5-4E9C-A331-1A494B948254}" type="presParOf" srcId="{F4EA04B0-34C9-4FE7-9C54-E77833AA70BC}" destId="{7BAEFCAC-E0BB-4173-847B-08B7A7966849}" srcOrd="0" destOrd="0" presId="urn:microsoft.com/office/officeart/2016/7/layout/RepeatingBendingProcessNew"/>
    <dgm:cxn modelId="{F7D191F0-BD49-4F26-A772-9FFF48A37277}" type="presParOf" srcId="{A0562C33-975D-4512-85A1-F3A07A5C8A8F}" destId="{847B6A95-1B03-4881-B399-35DA268394BA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8C9BDA-2C2B-43C1-8FA7-E048D22BC767}">
      <dsp:nvSpPr>
        <dsp:cNvPr id="0" name=""/>
        <dsp:cNvSpPr/>
      </dsp:nvSpPr>
      <dsp:spPr>
        <a:xfrm>
          <a:off x="2955815" y="737644"/>
          <a:ext cx="5677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7773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224742" y="780372"/>
        <a:ext cx="29918" cy="5983"/>
      </dsp:txXfrm>
    </dsp:sp>
    <dsp:sp modelId="{3CE23F47-B3A4-4838-8E20-B4DFE00595E2}">
      <dsp:nvSpPr>
        <dsp:cNvPr id="0" name=""/>
        <dsp:cNvSpPr/>
      </dsp:nvSpPr>
      <dsp:spPr>
        <a:xfrm>
          <a:off x="355990" y="2876"/>
          <a:ext cx="2601625" cy="15609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482" tIns="133815" rIns="127482" bIns="13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Bộ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máy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tổ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chức</a:t>
          </a:r>
          <a:endParaRPr lang="en-US" sz="2300" kern="12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55990" y="2876"/>
        <a:ext cx="2601625" cy="1560975"/>
      </dsp:txXfrm>
    </dsp:sp>
    <dsp:sp modelId="{351C98F3-339D-44F9-B0BA-D6B55D814B29}">
      <dsp:nvSpPr>
        <dsp:cNvPr id="0" name=""/>
        <dsp:cNvSpPr/>
      </dsp:nvSpPr>
      <dsp:spPr>
        <a:xfrm>
          <a:off x="1656802" y="1562051"/>
          <a:ext cx="3199998" cy="567773"/>
        </a:xfrm>
        <a:custGeom>
          <a:avLst/>
          <a:gdLst/>
          <a:ahLst/>
          <a:cxnLst/>
          <a:rect l="0" t="0" r="0" b="0"/>
          <a:pathLst>
            <a:path>
              <a:moveTo>
                <a:pt x="3199998" y="0"/>
              </a:moveTo>
              <a:lnTo>
                <a:pt x="3199998" y="300986"/>
              </a:lnTo>
              <a:lnTo>
                <a:pt x="0" y="300986"/>
              </a:lnTo>
              <a:lnTo>
                <a:pt x="0" y="567773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175415" y="1842946"/>
        <a:ext cx="162773" cy="5983"/>
      </dsp:txXfrm>
    </dsp:sp>
    <dsp:sp modelId="{83ECDD2E-EE91-43F3-93D4-46D8D8FC6757}">
      <dsp:nvSpPr>
        <dsp:cNvPr id="0" name=""/>
        <dsp:cNvSpPr/>
      </dsp:nvSpPr>
      <dsp:spPr>
        <a:xfrm>
          <a:off x="3555988" y="2876"/>
          <a:ext cx="2601625" cy="15609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482" tIns="133815" rIns="127482" bIns="13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Lịch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sử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hình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thành</a:t>
          </a:r>
          <a:endParaRPr lang="en-US" sz="2300" kern="12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555988" y="2876"/>
        <a:ext cx="2601625" cy="1560975"/>
      </dsp:txXfrm>
    </dsp:sp>
    <dsp:sp modelId="{15DE62C2-6167-4A76-9A5C-BC0BADF7530B}">
      <dsp:nvSpPr>
        <dsp:cNvPr id="0" name=""/>
        <dsp:cNvSpPr/>
      </dsp:nvSpPr>
      <dsp:spPr>
        <a:xfrm>
          <a:off x="2955815" y="2896993"/>
          <a:ext cx="5677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7773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224742" y="2939721"/>
        <a:ext cx="29918" cy="5983"/>
      </dsp:txXfrm>
    </dsp:sp>
    <dsp:sp modelId="{11C0F15D-28A5-41D0-9384-A2BED5D52E66}">
      <dsp:nvSpPr>
        <dsp:cNvPr id="0" name=""/>
        <dsp:cNvSpPr/>
      </dsp:nvSpPr>
      <dsp:spPr>
        <a:xfrm>
          <a:off x="355990" y="2162225"/>
          <a:ext cx="2601625" cy="15609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482" tIns="133815" rIns="127482" bIns="13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Đôi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nét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về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Mái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ấm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Truyền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Tin</a:t>
          </a:r>
        </a:p>
      </dsp:txBody>
      <dsp:txXfrm>
        <a:off x="355990" y="2162225"/>
        <a:ext cx="2601625" cy="1560975"/>
      </dsp:txXfrm>
    </dsp:sp>
    <dsp:sp modelId="{9612058C-CEE6-4178-A177-19C5304A6CE7}">
      <dsp:nvSpPr>
        <dsp:cNvPr id="0" name=""/>
        <dsp:cNvSpPr/>
      </dsp:nvSpPr>
      <dsp:spPr>
        <a:xfrm>
          <a:off x="1656802" y="3721400"/>
          <a:ext cx="3199998" cy="567773"/>
        </a:xfrm>
        <a:custGeom>
          <a:avLst/>
          <a:gdLst/>
          <a:ahLst/>
          <a:cxnLst/>
          <a:rect l="0" t="0" r="0" b="0"/>
          <a:pathLst>
            <a:path>
              <a:moveTo>
                <a:pt x="3199998" y="0"/>
              </a:moveTo>
              <a:lnTo>
                <a:pt x="3199998" y="300986"/>
              </a:lnTo>
              <a:lnTo>
                <a:pt x="0" y="300986"/>
              </a:lnTo>
              <a:lnTo>
                <a:pt x="0" y="567773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175415" y="4002295"/>
        <a:ext cx="162773" cy="5983"/>
      </dsp:txXfrm>
    </dsp:sp>
    <dsp:sp modelId="{CBF80BEB-BF6A-4CB2-9F3C-B97D1A53D60C}">
      <dsp:nvSpPr>
        <dsp:cNvPr id="0" name=""/>
        <dsp:cNvSpPr/>
      </dsp:nvSpPr>
      <dsp:spPr>
        <a:xfrm>
          <a:off x="3555988" y="2162225"/>
          <a:ext cx="2601625" cy="15609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482" tIns="133815" rIns="127482" bIns="13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Một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số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hoạt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động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của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Mái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ấm</a:t>
          </a:r>
          <a:endParaRPr lang="en-US" sz="2300" kern="12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555988" y="2162225"/>
        <a:ext cx="2601625" cy="1560975"/>
      </dsp:txXfrm>
    </dsp:sp>
    <dsp:sp modelId="{F4EA04B0-34C9-4FE7-9C54-E77833AA70BC}">
      <dsp:nvSpPr>
        <dsp:cNvPr id="0" name=""/>
        <dsp:cNvSpPr/>
      </dsp:nvSpPr>
      <dsp:spPr>
        <a:xfrm>
          <a:off x="2955815" y="5056341"/>
          <a:ext cx="5677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7773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224742" y="5099069"/>
        <a:ext cx="29918" cy="5983"/>
      </dsp:txXfrm>
    </dsp:sp>
    <dsp:sp modelId="{8FCBF340-7579-4586-9FB4-54D0E26D45C7}">
      <dsp:nvSpPr>
        <dsp:cNvPr id="0" name=""/>
        <dsp:cNvSpPr/>
      </dsp:nvSpPr>
      <dsp:spPr>
        <a:xfrm>
          <a:off x="355990" y="4321574"/>
          <a:ext cx="2601625" cy="15609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482" tIns="133815" rIns="127482" bIns="13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Một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số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nguyên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tắc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khi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giao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tiếp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với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trẻ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của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Mái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ấm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</a:p>
      </dsp:txBody>
      <dsp:txXfrm>
        <a:off x="355990" y="4321574"/>
        <a:ext cx="2601625" cy="1560975"/>
      </dsp:txXfrm>
    </dsp:sp>
    <dsp:sp modelId="{847B6A95-1B03-4881-B399-35DA268394BA}">
      <dsp:nvSpPr>
        <dsp:cNvPr id="0" name=""/>
        <dsp:cNvSpPr/>
      </dsp:nvSpPr>
      <dsp:spPr>
        <a:xfrm>
          <a:off x="3555988" y="4321574"/>
          <a:ext cx="2601625" cy="15609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482" tIns="133815" rIns="127482" bIns="13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Dự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kiến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sắp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tới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của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Mái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</a:t>
          </a:r>
          <a:r>
            <a:rPr lang="en-US" sz="2300" kern="1200" dirty="0" err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ấm</a:t>
          </a:r>
          <a:r>
            <a:rPr lang="en-US" sz="23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.</a:t>
          </a:r>
        </a:p>
      </dsp:txBody>
      <dsp:txXfrm>
        <a:off x="3555988" y="4321574"/>
        <a:ext cx="2601625" cy="15609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jp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g>
</file>

<file path=ppt/media/image2.jpg>
</file>

<file path=ppt/media/image3.jpg>
</file>

<file path=ppt/media/image4.jpg>
</file>

<file path=ppt/media/image5.png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8BD85-B423-453E-AFE5-BB0CC8AA7088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158DE-16D1-4A51-A37E-4D69340996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99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0167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77F45-A79F-4BD1-84EE-BDEC7A504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47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2011E-8D74-4178-8913-E701EC917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711B44-B4DD-4DAD-B80A-8305572A76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8BE50-77FE-469B-8CA6-41AC1A7DA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B7E5-9870-4744-B19C-CD648CB3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6D0D5-0A14-4CC8-9127-B40AA1F19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64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58246-3D7C-460E-AB63-C20EB78E7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C62595-FAF9-4143-91F9-5C0DF873F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2405D-7F68-4D53-86BD-4B47C6CB8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CA699-4C2E-4177-90F5-6E347E847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DF9CF-56AA-4DE4-8509-091D5EBD4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56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969EEC-EB85-427A-94A0-281AFB1E7A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1266A8-A8CE-4889-98E5-0EF13665AE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49381-AD56-45C8-A7F1-033B9FB60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E214D-002F-42EC-8A5D-C33319819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9CF6A-DFFE-4543-86FB-C33B8094C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61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733" y="1326734"/>
            <a:ext cx="1383599" cy="138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733" y="4087634"/>
            <a:ext cx="2770367" cy="277036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/>
          <p:nvPr/>
        </p:nvSpPr>
        <p:spPr>
          <a:xfrm>
            <a:off x="10810393" y="4146817"/>
            <a:ext cx="1383599" cy="1383599"/>
          </a:xfrm>
          <a:prstGeom prst="rect">
            <a:avLst/>
          </a:prstGeom>
          <a:solidFill>
            <a:srgbClr val="7198A9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pic>
        <p:nvPicPr>
          <p:cNvPr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6700" y="1383600"/>
            <a:ext cx="2779299" cy="27792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3868500" y="2882401"/>
            <a:ext cx="4455200" cy="1093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Font typeface="Arvo"/>
              <a:defRPr i="1"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spcBef>
                <a:spcPts val="0"/>
              </a:spcBef>
              <a:buFont typeface="Arvo"/>
              <a:defRPr i="1"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buFont typeface="Arvo"/>
              <a:defRPr i="1"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buFont typeface="Arvo"/>
              <a:defRPr i="1"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buFont typeface="Arvo"/>
              <a:defRPr i="1"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buFont typeface="Arvo"/>
              <a:defRPr i="1"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buFont typeface="Arvo"/>
              <a:defRPr i="1"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buFont typeface="Arvo"/>
              <a:defRPr i="1">
                <a:latin typeface="Arvo"/>
                <a:ea typeface="Arvo"/>
                <a:cs typeface="Arvo"/>
                <a:sym typeface="Arvo"/>
              </a:defRPr>
            </a:lvl8pPr>
            <a:lvl9pPr lvl="8" algn="ctr">
              <a:spcBef>
                <a:spcPts val="0"/>
              </a:spcBef>
              <a:buFont typeface="Arvo"/>
              <a:defRPr i="1"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69" name="Shape 69"/>
          <p:cNvSpPr/>
          <p:nvPr/>
        </p:nvSpPr>
        <p:spPr>
          <a:xfrm>
            <a:off x="9426698" y="1383602"/>
            <a:ext cx="1383599" cy="13835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70" name="Shape 70"/>
          <p:cNvSpPr/>
          <p:nvPr/>
        </p:nvSpPr>
        <p:spPr>
          <a:xfrm>
            <a:off x="9426698" y="57"/>
            <a:ext cx="1383599" cy="1383599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71" name="Shape 71"/>
          <p:cNvSpPr/>
          <p:nvPr/>
        </p:nvSpPr>
        <p:spPr>
          <a:xfrm>
            <a:off x="8735096" y="-12"/>
            <a:ext cx="691600" cy="691600"/>
          </a:xfrm>
          <a:prstGeom prst="rect">
            <a:avLst/>
          </a:prstGeom>
          <a:solidFill>
            <a:srgbClr val="7198A9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72" name="Shape 72"/>
          <p:cNvSpPr/>
          <p:nvPr/>
        </p:nvSpPr>
        <p:spPr>
          <a:xfrm>
            <a:off x="10810304" y="4162887"/>
            <a:ext cx="691600" cy="691600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73" name="Shape 73"/>
          <p:cNvSpPr/>
          <p:nvPr/>
        </p:nvSpPr>
        <p:spPr>
          <a:xfrm flipH="1">
            <a:off x="1376969" y="1326739"/>
            <a:ext cx="1383599" cy="1383599"/>
          </a:xfrm>
          <a:prstGeom prst="rect">
            <a:avLst/>
          </a:prstGeom>
          <a:solidFill>
            <a:srgbClr val="CEDBE0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74" name="Shape 74"/>
          <p:cNvSpPr/>
          <p:nvPr/>
        </p:nvSpPr>
        <p:spPr>
          <a:xfrm flipH="1">
            <a:off x="-4658" y="2710350"/>
            <a:ext cx="1383599" cy="1383599"/>
          </a:xfrm>
          <a:prstGeom prst="rect">
            <a:avLst/>
          </a:prstGeom>
          <a:solidFill>
            <a:srgbClr val="7198A9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75" name="Shape 75"/>
          <p:cNvSpPr/>
          <p:nvPr/>
        </p:nvSpPr>
        <p:spPr>
          <a:xfrm flipH="1">
            <a:off x="1376969" y="4087635"/>
            <a:ext cx="1383599" cy="1383599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76" name="Shape 76"/>
          <p:cNvSpPr/>
          <p:nvPr/>
        </p:nvSpPr>
        <p:spPr>
          <a:xfrm flipH="1">
            <a:off x="2760569" y="6166387"/>
            <a:ext cx="691600" cy="691600"/>
          </a:xfrm>
          <a:prstGeom prst="rect">
            <a:avLst/>
          </a:prstGeom>
          <a:solidFill>
            <a:srgbClr val="7198A9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77" name="Shape 77"/>
          <p:cNvSpPr/>
          <p:nvPr/>
        </p:nvSpPr>
        <p:spPr>
          <a:xfrm flipH="1">
            <a:off x="2068979" y="2018720"/>
            <a:ext cx="691600" cy="691600"/>
          </a:xfrm>
          <a:prstGeom prst="rect">
            <a:avLst/>
          </a:prstGeom>
          <a:solidFill>
            <a:srgbClr val="7198A9">
              <a:alpha val="4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pic>
        <p:nvPicPr>
          <p:cNvPr id="78" name="Shape 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10312" y="-7"/>
            <a:ext cx="1383752" cy="1383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" name="Shape 79"/>
          <p:cNvGrpSpPr/>
          <p:nvPr/>
        </p:nvGrpSpPr>
        <p:grpSpPr>
          <a:xfrm>
            <a:off x="1746842" y="4441898"/>
            <a:ext cx="643853" cy="675071"/>
            <a:chOff x="5961125" y="1623900"/>
            <a:chExt cx="427450" cy="448175"/>
          </a:xfrm>
        </p:grpSpPr>
        <p:sp>
          <p:nvSpPr>
            <p:cNvPr id="80" name="Shape 80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2400"/>
            </a:p>
          </p:txBody>
        </p:sp>
        <p:sp>
          <p:nvSpPr>
            <p:cNvPr id="81" name="Shape 81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2400"/>
            </a:p>
          </p:txBody>
        </p:sp>
        <p:sp>
          <p:nvSpPr>
            <p:cNvPr id="82" name="Shape 82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2400"/>
            </a:p>
          </p:txBody>
        </p:sp>
        <p:sp>
          <p:nvSpPr>
            <p:cNvPr id="83" name="Shape 83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2400"/>
            </a:p>
          </p:txBody>
        </p:sp>
        <p:sp>
          <p:nvSpPr>
            <p:cNvPr id="84" name="Shape 84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2400"/>
            </a:p>
          </p:txBody>
        </p:sp>
        <p:sp>
          <p:nvSpPr>
            <p:cNvPr id="85" name="Shape 85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2400"/>
            </a:p>
          </p:txBody>
        </p:sp>
        <p:sp>
          <p:nvSpPr>
            <p:cNvPr id="86" name="Shape 86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2400"/>
            </a:p>
          </p:txBody>
        </p:sp>
      </p:grpSp>
      <p:sp>
        <p:nvSpPr>
          <p:cNvPr id="87" name="Shape 87"/>
          <p:cNvSpPr/>
          <p:nvPr/>
        </p:nvSpPr>
        <p:spPr>
          <a:xfrm>
            <a:off x="9798733" y="1755631"/>
            <a:ext cx="639531" cy="639531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018562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ket_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/>
          <p:cNvSpPr>
            <a:spLocks noGrp="1"/>
          </p:cNvSpPr>
          <p:nvPr>
            <p:ph type="pic" sz="quarter" idx="10"/>
          </p:nvPr>
        </p:nvSpPr>
        <p:spPr>
          <a:xfrm>
            <a:off x="5143252" y="500857"/>
            <a:ext cx="4153982" cy="6357144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6342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477C-116E-4D32-B7BC-9C372C366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82186-3F2D-4CD3-995C-FEDA2B615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F5563-292A-433C-BEAF-30592EA3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CD0FD-5F39-42CD-8013-400E58995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52B74-36FB-4CF0-9710-E53F1E23F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55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B03B-2CDD-40FC-8A46-12EFF91DA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F7BAF0-CF07-46AC-93B8-0FFE6FF78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DF8AC-897B-4030-B9EE-9AE5A59EC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7EE4E-00A5-4266-9E20-EEF4ABBB3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A3F78-5C90-4BB3-96AC-F323015F0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913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FBEFA-8555-4172-A6BF-B887287EF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EFD2-3F8C-4C26-B2E3-EF7D7FABFF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C56B62-2EDE-4B7E-A68F-D9F53ED133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E1FD32-90EE-4F33-9F70-6D186FA94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BF55CF-99B2-44E7-84A9-3F65E2C37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E5FCD-2D50-41B7-B492-559091883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048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A87B-5940-4EFB-A2EE-AC08180BD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75E84-64D7-4056-A5AC-E9D126E9E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5E67D2-CF58-4400-AE47-3A07F1A1B8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E91A1F-C940-417E-90D3-C741B22D16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8D3DD-EECC-4600-98EF-563D83123C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876BFF-F603-42FC-B6B2-1B6B87171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BFA50F-333C-4669-8C70-D03C51247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7DAEA7-2187-45D0-8D1A-BF1AA90DA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77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4F64C-3E98-406B-831B-7398C7319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E143D8-3065-4E94-A667-D3CC5998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4FE69F-FEEC-4982-9B60-730EDF019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4BB0E4-AE37-4CEA-9F82-9F7BDF218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93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8189A9-F060-4701-98D4-6131C236D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8B7B93-2E1D-4017-8C54-ACF6B32D1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456E4C-CEC9-4041-A0DF-45498D3CB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022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5C530-E654-4477-AFA4-22470B7E6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B2E02-258A-4136-8FD0-A589A051F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25FAF-A73B-44FA-A74B-0AD7B0EEC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229733-3524-458A-8BFA-3BE7B6295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B67EA-8831-4FFF-BDEB-101C4F8DD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3496A-7381-49F5-A9E3-F97FEBC73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51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B3D4-F7A6-4333-BAEB-D750F7893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025CBA-53E4-4277-A63B-448B0E360B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3A0926-00EC-48C0-975A-1F449575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4B1506-0E7C-4C6F-BAEE-0F48358CF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97D6C1-4CBF-4FF7-AB11-C6E966916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000FB9-2C26-4717-B631-6DC255285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47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7B1D2B-9C3C-4139-AB01-F7F76FBF6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B2CD0-3528-4B1D-92CB-08891940C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9D07D-71A1-404B-9ED3-81D013BE8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587BC-915E-4E17-81B5-5C4BAE1AFC75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CF14F-4579-4A32-83BE-E956361B39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1C5BD-79CF-433D-A00C-58555B529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D44F0-347F-4736-8446-762DC0558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50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mariantcu@yahoo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F7110309-1614-4E6A-8AD0-C05DDAA079B7}"/>
              </a:ext>
            </a:extLst>
          </p:cNvPr>
          <p:cNvSpPr/>
          <p:nvPr/>
        </p:nvSpPr>
        <p:spPr>
          <a:xfrm>
            <a:off x="0" y="0"/>
            <a:ext cx="10388600" cy="6858000"/>
          </a:xfrm>
          <a:prstGeom prst="rtTriangle">
            <a:avLst/>
          </a:prstGeom>
          <a:solidFill>
            <a:srgbClr val="FCE46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kern="0" dirty="0">
              <a:solidFill>
                <a:srgbClr val="FFC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0B4061-1953-4862-AEC4-1F361FBED932}"/>
              </a:ext>
            </a:extLst>
          </p:cNvPr>
          <p:cNvSpPr/>
          <p:nvPr/>
        </p:nvSpPr>
        <p:spPr>
          <a:xfrm>
            <a:off x="2183394" y="4959615"/>
            <a:ext cx="787587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kern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 SỞ BẢO TRỢ XÃ HỘI TRUYỀN TIN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6E8F78-B74D-47F4-9267-173F382910E2}"/>
              </a:ext>
            </a:extLst>
          </p:cNvPr>
          <p:cNvSpPr/>
          <p:nvPr/>
        </p:nvSpPr>
        <p:spPr>
          <a:xfrm>
            <a:off x="4862654" y="5719938"/>
            <a:ext cx="22958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kern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Thành</a:t>
            </a:r>
            <a:r>
              <a:rPr lang="en-US" kern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kern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en-US" kern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kern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năm</a:t>
            </a:r>
            <a:r>
              <a:rPr lang="en-US" kern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1995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kern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Picture 4" descr="C:\Users\dell\Desktop\Wall_Sign_PSD_Template.png">
            <a:extLst>
              <a:ext uri="{FF2B5EF4-FFF2-40B4-BE49-F238E27FC236}">
                <a16:creationId xmlns:a16="http://schemas.microsoft.com/office/drawing/2014/main" id="{134339F0-7F79-4436-8362-509989D22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5370" y="-927265"/>
            <a:ext cx="8512175" cy="7293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D54373-EE12-4EEA-A288-C5EA3C9FC99E}"/>
              </a:ext>
            </a:extLst>
          </p:cNvPr>
          <p:cNvSpPr txBox="1"/>
          <p:nvPr/>
        </p:nvSpPr>
        <p:spPr>
          <a:xfrm>
            <a:off x="6010564" y="4705699"/>
            <a:ext cx="221536" cy="2539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050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AE57E1-75EC-4017-9912-C2B5BA4579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804" y="1127550"/>
            <a:ext cx="4211520" cy="301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006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D55A12E-EC7A-47E5-ACA1-57936B83103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50000"/>
            </a:schemeClr>
          </a:solidFill>
        </p:spPr>
        <p:txBody>
          <a:bodyPr>
            <a:normAutofit/>
          </a:bodyPr>
          <a:lstStyle/>
          <a:p>
            <a:b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b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30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Giờ</a:t>
            </a:r>
            <a:r>
              <a:rPr lang="en-US" sz="3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giấc</a:t>
            </a:r>
            <a:r>
              <a:rPr lang="en-US" sz="3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sinh</a:t>
            </a:r>
            <a:r>
              <a:rPr lang="en-US" sz="3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hoạt</a:t>
            </a:r>
            <a:endParaRPr lang="en-US" sz="3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C40CEDC-7CFE-4F8D-8C57-8BB327902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0012" y="457200"/>
            <a:ext cx="6172200" cy="487362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ý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về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sinh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hoạt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chung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dành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khách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thăm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Liên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hệ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trước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khi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đến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 lvl="1">
              <a:lnSpc>
                <a:spcPct val="150000"/>
              </a:lnSpc>
            </a:pP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Đến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đúng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giờ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đã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thông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báo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 lvl="1">
              <a:lnSpc>
                <a:spcPct val="150000"/>
              </a:lnSpc>
            </a:pP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Lên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kế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hoạch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hoạt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động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theo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giờ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sinh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hoạt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</a:t>
            </a:r>
            <a:r>
              <a:rPr lang="vi-VN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đã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nêu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 lvl="1">
              <a:lnSpc>
                <a:spcPct val="150000"/>
              </a:lnSpc>
            </a:pP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Thông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báo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chính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xác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</a:t>
            </a:r>
            <a:r>
              <a:rPr lang="vi-VN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ợng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khách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thăm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khách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thăm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kèm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CMND.</a:t>
            </a:r>
          </a:p>
          <a:p>
            <a:pPr lvl="1">
              <a:lnSpc>
                <a:spcPct val="150000"/>
              </a:lnSpc>
            </a:pP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Tuân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thủ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chính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toàn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  <a:r>
              <a:rPr lang="vi-VN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ơ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sở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lvl="1"/>
            <a:endParaRPr lang="en-US" sz="2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D035305-9DD9-4CD2-8C29-5143CEF4B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Sáng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</a:t>
            </a:r>
            <a:r>
              <a:rPr lang="vi-V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Chiều</a:t>
            </a: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88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8E7E4C0-A524-4F05-B8ED-5BE43BB1A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161" y="185243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</a:t>
            </a:r>
            <a:r>
              <a:rPr lang="vi-VN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 ý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về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chính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toàn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  <a:r>
              <a:rPr lang="vi-VN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ơ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sở</a:t>
            </a:r>
            <a:endParaRPr lang="en-US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46AB28-4C26-4E75-A57F-61B310941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39" y="1218523"/>
            <a:ext cx="10515600" cy="458267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Mỗi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đầy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đủ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quyền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</a:t>
            </a:r>
            <a:r>
              <a:rPr lang="vi-V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con ng</a:t>
            </a:r>
            <a:r>
              <a:rPr lang="vi-V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ời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Công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ớc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quốc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tế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về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QUYỀN TRẺ EM(CRC 1989)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Luật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Việt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2016.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quyền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riêng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</a:t>
            </a:r>
            <a:r>
              <a:rPr lang="vi-V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chụp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ảnh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đ</a:t>
            </a:r>
            <a:r>
              <a:rPr lang="vi-V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lên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mạng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xã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hội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khi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</a:t>
            </a:r>
            <a:r>
              <a:rPr lang="vi-V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sự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đồng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ý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  <a:r>
              <a:rPr lang="vi-V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ơ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sở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chia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tính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câu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chuyện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ngoài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phạm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dự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án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đã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đ</a:t>
            </a:r>
            <a:r>
              <a:rPr lang="vi-V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ợc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đồng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ý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sở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Quyền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lựa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chọn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hoạt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hoặc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Quyền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tự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do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biểu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đạt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 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Quyền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đ</a:t>
            </a:r>
            <a:r>
              <a:rPr lang="vi-V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ợc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chăm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sóc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bảo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vệ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hành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ôm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ấp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bế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bổng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lên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hoặc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hành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khác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phạm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luật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toàn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ở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riêng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với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1-1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trong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phòng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riêng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tôn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trọng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phán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xét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dán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nhãn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dọa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hù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20774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B704D36-6623-416A-9E6E-43EADA3CD7C8}"/>
              </a:ext>
            </a:extLst>
          </p:cNvPr>
          <p:cNvSpPr/>
          <p:nvPr/>
        </p:nvSpPr>
        <p:spPr>
          <a:xfrm>
            <a:off x="0" y="0"/>
            <a:ext cx="6201621" cy="6858000"/>
          </a:xfrm>
          <a:prstGeom prst="rect">
            <a:avLst/>
          </a:prstGeom>
          <a:solidFill>
            <a:srgbClr val="FBDF53">
              <a:alpha val="53000"/>
            </a:srgbClr>
          </a:solidFill>
          <a:ln>
            <a:solidFill>
              <a:srgbClr val="FBDF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tham Black" panose="02000603040000020004" pitchFamily="50" charset="0"/>
              <a:ea typeface="+mn-ea"/>
              <a:cs typeface="+mn-cs"/>
            </a:endParaRPr>
          </a:p>
        </p:txBody>
      </p:sp>
      <p:sp>
        <p:nvSpPr>
          <p:cNvPr id="5" name="AutoShape 2" descr="Image result for yellow dress">
            <a:extLst>
              <a:ext uri="{FF2B5EF4-FFF2-40B4-BE49-F238E27FC236}">
                <a16:creationId xmlns:a16="http://schemas.microsoft.com/office/drawing/2014/main" id="{6CCDDC44-50B0-4AFE-9540-1399054AFD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2F9AF5-AAB7-4451-AB47-AE3BD9623C5D}"/>
              </a:ext>
            </a:extLst>
          </p:cNvPr>
          <p:cNvSpPr txBox="1"/>
          <p:nvPr/>
        </p:nvSpPr>
        <p:spPr>
          <a:xfrm>
            <a:off x="90947" y="2035509"/>
            <a:ext cx="5709416" cy="2786981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Địa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chỉ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923/5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Tân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Kỳ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Tân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Quý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P.Bình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Hưng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Hòa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A,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Q.Bình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Tân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TP.HCM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Điện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thoại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028 3750 1807 – 0989035074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Email: </a:t>
            </a:r>
            <a:r>
              <a:rPr lang="en-US" sz="24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mariantcu@yahoo.com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B29428-160E-43E5-8259-D8B648E706D9}"/>
              </a:ext>
            </a:extLst>
          </p:cNvPr>
          <p:cNvSpPr txBox="1"/>
          <p:nvPr/>
        </p:nvSpPr>
        <p:spPr>
          <a:xfrm>
            <a:off x="667995" y="1206057"/>
            <a:ext cx="54280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THÔNG TIN LIÊN LẠC</a:t>
            </a:r>
            <a:endParaRPr lang="pt-BR" sz="3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Content Placeholder 9">
            <a:extLst>
              <a:ext uri="{FF2B5EF4-FFF2-40B4-BE49-F238E27FC236}">
                <a16:creationId xmlns:a16="http://schemas.microsoft.com/office/drawing/2014/main" id="{664B0743-31D0-4B38-8B2B-7C5989CBAA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142" y="1353744"/>
            <a:ext cx="5709416" cy="4674804"/>
          </a:xfrm>
          <a:prstGeom prst="rect">
            <a:avLst/>
          </a:prstGeom>
        </p:spPr>
      </p:pic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60F040C7-8401-4F8F-BF9F-733AB25B78C8}"/>
              </a:ext>
            </a:extLst>
          </p:cNvPr>
          <p:cNvSpPr/>
          <p:nvPr/>
        </p:nvSpPr>
        <p:spPr>
          <a:xfrm rot="14036067">
            <a:off x="11241154" y="5902697"/>
            <a:ext cx="1431235" cy="1391478"/>
          </a:xfrm>
          <a:prstGeom prst="triangl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EAD5FBA6-C19B-44E7-BFEC-CE134DC0CCFE}"/>
              </a:ext>
            </a:extLst>
          </p:cNvPr>
          <p:cNvSpPr/>
          <p:nvPr/>
        </p:nvSpPr>
        <p:spPr>
          <a:xfrm rot="10800000">
            <a:off x="10247526" y="6224829"/>
            <a:ext cx="1451113" cy="1361661"/>
          </a:xfrm>
          <a:prstGeom prst="triangle">
            <a:avLst/>
          </a:prstGeom>
          <a:solidFill>
            <a:schemeClr val="bg1"/>
          </a:solidFill>
          <a:ln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285D4D-C03E-4DE1-9A94-C1C736D17898}"/>
              </a:ext>
            </a:extLst>
          </p:cNvPr>
          <p:cNvSpPr/>
          <p:nvPr/>
        </p:nvSpPr>
        <p:spPr>
          <a:xfrm>
            <a:off x="6323231" y="141800"/>
            <a:ext cx="570941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vi-VN" sz="30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Ơ</a:t>
            </a:r>
            <a:r>
              <a:rPr lang="en-US" sz="30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SỞ BẢO TRỢ XÃ HỘI TRUYỀN TIN  </a:t>
            </a:r>
          </a:p>
        </p:txBody>
      </p:sp>
    </p:spTree>
    <p:extLst>
      <p:ext uri="{BB962C8B-B14F-4D97-AF65-F5344CB8AC3E}">
        <p14:creationId xmlns:p14="http://schemas.microsoft.com/office/powerpoint/2010/main" val="168539953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nk flower on a plant&#10;&#10;Description automatically generated">
            <a:extLst>
              <a:ext uri="{FF2B5EF4-FFF2-40B4-BE49-F238E27FC236}">
                <a16:creationId xmlns:a16="http://schemas.microsoft.com/office/drawing/2014/main" id="{537CCBAD-8FED-4397-9485-46EEC68FF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55" b="-1"/>
          <a:stretch/>
        </p:blipFill>
        <p:spPr>
          <a:xfrm>
            <a:off x="-20" y="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364739-8A4D-4A8B-956B-E41BE1E3A048}"/>
              </a:ext>
            </a:extLst>
          </p:cNvPr>
          <p:cNvSpPr txBox="1"/>
          <p:nvPr/>
        </p:nvSpPr>
        <p:spPr>
          <a:xfrm>
            <a:off x="232327" y="5866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CẢM ƠN ĐÃ LẮNG NGHE</a:t>
            </a:r>
          </a:p>
        </p:txBody>
      </p:sp>
    </p:spTree>
    <p:extLst>
      <p:ext uri="{BB962C8B-B14F-4D97-AF65-F5344CB8AC3E}">
        <p14:creationId xmlns:p14="http://schemas.microsoft.com/office/powerpoint/2010/main" val="4086610106"/>
      </p:ext>
    </p:extLst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769FC3A0-A64E-415B-98A4-1C9AA6A3E3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751561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E17AD8FB-8D51-4857-833A-602BD60D468E}"/>
              </a:ext>
            </a:extLst>
          </p:cNvPr>
          <p:cNvSpPr/>
          <p:nvPr/>
        </p:nvSpPr>
        <p:spPr>
          <a:xfrm>
            <a:off x="434400" y="387626"/>
            <a:ext cx="4475531" cy="6004551"/>
          </a:xfrm>
          <a:prstGeom prst="rect">
            <a:avLst/>
          </a:prstGeom>
          <a:solidFill>
            <a:srgbClr val="FCE4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A7B438-2C9F-457B-A4AC-80131AA09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066" y="1012004"/>
            <a:ext cx="4002076" cy="479540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NỘI DUNG </a:t>
            </a:r>
          </a:p>
        </p:txBody>
      </p:sp>
    </p:spTree>
    <p:extLst>
      <p:ext uri="{BB962C8B-B14F-4D97-AF65-F5344CB8AC3E}">
        <p14:creationId xmlns:p14="http://schemas.microsoft.com/office/powerpoint/2010/main" val="22785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P spid="11" grpId="0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4EB696-BFA1-48DF-8FB9-5C963B900169}"/>
              </a:ext>
            </a:extLst>
          </p:cNvPr>
          <p:cNvSpPr txBox="1"/>
          <p:nvPr/>
        </p:nvSpPr>
        <p:spPr>
          <a:xfrm>
            <a:off x="755781" y="812026"/>
            <a:ext cx="4408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 MÁY TỔ CHỨC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34D861-1B17-4E3E-B1FD-6986D3DFC20B}"/>
              </a:ext>
            </a:extLst>
          </p:cNvPr>
          <p:cNvSpPr/>
          <p:nvPr/>
        </p:nvSpPr>
        <p:spPr>
          <a:xfrm>
            <a:off x="5605538" y="948193"/>
            <a:ext cx="2496645" cy="1463040"/>
          </a:xfrm>
          <a:prstGeom prst="rect">
            <a:avLst/>
          </a:prstGeom>
          <a:solidFill>
            <a:srgbClr val="FCE4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GIÁM ĐỐC</a:t>
            </a:r>
          </a:p>
          <a:p>
            <a:pPr algn="ctr"/>
            <a:r>
              <a:rPr lang="en-US" i="1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Sơ</a:t>
            </a:r>
            <a:r>
              <a:rPr lang="en-US" i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Maria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NGUYỄN THỊ CƯ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D9646B-5FA7-46DC-8312-BB71CDE7D973}"/>
              </a:ext>
            </a:extLst>
          </p:cNvPr>
          <p:cNvSpPr/>
          <p:nvPr/>
        </p:nvSpPr>
        <p:spPr>
          <a:xfrm flipH="1">
            <a:off x="531570" y="596346"/>
            <a:ext cx="45719" cy="1709531"/>
          </a:xfrm>
          <a:prstGeom prst="rect">
            <a:avLst/>
          </a:prstGeom>
          <a:solidFill>
            <a:srgbClr val="FCE46F"/>
          </a:solidFill>
          <a:ln>
            <a:solidFill>
              <a:srgbClr val="FCE4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BF9CC8-104F-48F8-B722-B83FBEFE0E0D}"/>
              </a:ext>
            </a:extLst>
          </p:cNvPr>
          <p:cNvSpPr/>
          <p:nvPr/>
        </p:nvSpPr>
        <p:spPr>
          <a:xfrm>
            <a:off x="5660628" y="2902920"/>
            <a:ext cx="2441556" cy="1463040"/>
          </a:xfrm>
          <a:prstGeom prst="rect">
            <a:avLst/>
          </a:prstGeom>
          <a:solidFill>
            <a:srgbClr val="FCE4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HÀNH CHÍNH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Chu </a:t>
            </a:r>
            <a:r>
              <a:rPr lang="en-US" sz="2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Thị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Đào</a:t>
            </a:r>
            <a:endParaRPr lang="en-US" sz="2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endParaRPr lang="en-US" i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B409F9-0B49-4BB9-88AA-370D2025B821}"/>
              </a:ext>
            </a:extLst>
          </p:cNvPr>
          <p:cNvSpPr/>
          <p:nvPr/>
        </p:nvSpPr>
        <p:spPr>
          <a:xfrm>
            <a:off x="9421468" y="4838369"/>
            <a:ext cx="2286000" cy="1463040"/>
          </a:xfrm>
          <a:prstGeom prst="rect">
            <a:avLst/>
          </a:prstGeom>
          <a:solidFill>
            <a:srgbClr val="FCE4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CHĂM SÓC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D395E2-C6D1-4EAE-B563-92371230790C}"/>
              </a:ext>
            </a:extLst>
          </p:cNvPr>
          <p:cNvSpPr/>
          <p:nvPr/>
        </p:nvSpPr>
        <p:spPr>
          <a:xfrm>
            <a:off x="5617260" y="4857648"/>
            <a:ext cx="2286000" cy="1463040"/>
          </a:xfrm>
          <a:prstGeom prst="rect">
            <a:avLst/>
          </a:prstGeom>
          <a:solidFill>
            <a:srgbClr val="FCE4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CẤP D</a:t>
            </a:r>
            <a:r>
              <a:rPr lang="vi-VN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ỠNG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CFA367-3E73-4444-875B-680C59CD3ACC}"/>
              </a:ext>
            </a:extLst>
          </p:cNvPr>
          <p:cNvSpPr/>
          <p:nvPr/>
        </p:nvSpPr>
        <p:spPr>
          <a:xfrm>
            <a:off x="2309406" y="4857648"/>
            <a:ext cx="2286000" cy="1463040"/>
          </a:xfrm>
          <a:prstGeom prst="rect">
            <a:avLst/>
          </a:prstGeom>
          <a:solidFill>
            <a:srgbClr val="FCE4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TẾ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5FF38E2-6806-49DD-8858-B0AF40C10D68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>
          <a:xfrm>
            <a:off x="6853861" y="2411233"/>
            <a:ext cx="27545" cy="491687"/>
          </a:xfrm>
          <a:prstGeom prst="line">
            <a:avLst/>
          </a:prstGeom>
          <a:ln w="19050">
            <a:solidFill>
              <a:srgbClr val="FCE4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95C36F-D5C2-4A8F-BD10-E8402B787BD3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flipH="1">
            <a:off x="6760260" y="4365960"/>
            <a:ext cx="121146" cy="491688"/>
          </a:xfrm>
          <a:prstGeom prst="line">
            <a:avLst/>
          </a:prstGeom>
          <a:ln w="19050">
            <a:solidFill>
              <a:srgbClr val="FCE4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7B43972A-F7B8-46CE-B572-F3771540EB21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rot="5400000">
            <a:off x="4921062" y="2897304"/>
            <a:ext cx="491688" cy="3429000"/>
          </a:xfrm>
          <a:prstGeom prst="bentConnector3">
            <a:avLst/>
          </a:prstGeom>
          <a:ln w="19050">
            <a:solidFill>
              <a:srgbClr val="FCE4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A0117807-1957-4D37-9BB8-D15B4318A49B}"/>
              </a:ext>
            </a:extLst>
          </p:cNvPr>
          <p:cNvCxnSpPr>
            <a:cxnSpLocks/>
          </p:cNvCxnSpPr>
          <p:nvPr/>
        </p:nvCxnSpPr>
        <p:spPr>
          <a:xfrm rot="16200000" flipH="1">
            <a:off x="8434793" y="2710275"/>
            <a:ext cx="472409" cy="3806560"/>
          </a:xfrm>
          <a:prstGeom prst="bentConnector3">
            <a:avLst/>
          </a:prstGeom>
          <a:ln w="19050">
            <a:solidFill>
              <a:srgbClr val="FCE4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37314FD0-617B-4C54-B78D-C9FB733039FD}"/>
              </a:ext>
            </a:extLst>
          </p:cNvPr>
          <p:cNvSpPr/>
          <p:nvPr/>
        </p:nvSpPr>
        <p:spPr>
          <a:xfrm rot="14036067">
            <a:off x="10903225" y="-229730"/>
            <a:ext cx="1431235" cy="1391478"/>
          </a:xfrm>
          <a:prstGeom prst="triangl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6881EBE5-EB86-4E9F-BD42-C264A605AA4D}"/>
              </a:ext>
            </a:extLst>
          </p:cNvPr>
          <p:cNvSpPr/>
          <p:nvPr/>
        </p:nvSpPr>
        <p:spPr>
          <a:xfrm rot="10800000">
            <a:off x="9909597" y="92402"/>
            <a:ext cx="1451113" cy="1361661"/>
          </a:xfrm>
          <a:prstGeom prst="triangle">
            <a:avLst/>
          </a:prstGeom>
          <a:solidFill>
            <a:schemeClr val="bg1"/>
          </a:solidFill>
          <a:ln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524BC999-B95D-45B6-B3C9-2A87B82852A4}"/>
              </a:ext>
            </a:extLst>
          </p:cNvPr>
          <p:cNvSpPr/>
          <p:nvPr/>
        </p:nvSpPr>
        <p:spPr>
          <a:xfrm>
            <a:off x="-375210" y="5993298"/>
            <a:ext cx="1227479" cy="1043608"/>
          </a:xfrm>
          <a:prstGeom prst="triangle">
            <a:avLst/>
          </a:prstGeom>
          <a:solidFill>
            <a:schemeClr val="bg1"/>
          </a:solidFill>
          <a:ln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B8FE74AD-5179-41A1-8DC8-946E6A5AB203}"/>
              </a:ext>
            </a:extLst>
          </p:cNvPr>
          <p:cNvSpPr/>
          <p:nvPr/>
        </p:nvSpPr>
        <p:spPr>
          <a:xfrm rot="10800000">
            <a:off x="-118450" y="5198165"/>
            <a:ext cx="1490869" cy="1162879"/>
          </a:xfrm>
          <a:prstGeom prst="triangle">
            <a:avLst/>
          </a:prstGeom>
          <a:solidFill>
            <a:schemeClr val="bg1"/>
          </a:solidFill>
          <a:ln>
            <a:solidFill>
              <a:srgbClr val="70AD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762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3190725" y="3957402"/>
            <a:ext cx="5600516" cy="1371335"/>
          </a:xfrm>
          <a:prstGeom prst="rect">
            <a:avLst/>
          </a:prstGeom>
        </p:spPr>
        <p:txBody>
          <a:bodyPr vert="horz" lIns="121900" tIns="121900" rIns="121900" bIns="121900" rtlCol="0" anchor="ctr" anchorCtr="0">
            <a:noAutofit/>
          </a:bodyPr>
          <a:lstStyle/>
          <a:p>
            <a:pPr marL="0" indent="0" algn="l">
              <a:buNone/>
            </a:pP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UBND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Quận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Bình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Tân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cấp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phép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hoạt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động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sở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bảo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trợ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xã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hội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năm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2016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theo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quyết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1560 </a:t>
            </a:r>
            <a:r>
              <a:rPr lang="en-US" sz="2400" i="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r>
              <a:rPr lang="en-US" sz="2400" i="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24/03/2016/QĐ-UBND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5014B2C-5028-4FA3-A1C9-779DA984B549}"/>
              </a:ext>
            </a:extLst>
          </p:cNvPr>
          <p:cNvSpPr/>
          <p:nvPr/>
        </p:nvSpPr>
        <p:spPr>
          <a:xfrm>
            <a:off x="3311570" y="1831441"/>
            <a:ext cx="532884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Soeur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Maria Nguyễn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Thị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Cư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thành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mái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ấm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nuôi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dưỡng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mồ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côi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sơ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sinh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năm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1995).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86775-B988-4E2A-B941-AD14E54F7855}"/>
              </a:ext>
            </a:extLst>
          </p:cNvPr>
          <p:cNvSpPr txBox="1"/>
          <p:nvPr/>
        </p:nvSpPr>
        <p:spPr>
          <a:xfrm>
            <a:off x="280276" y="352962"/>
            <a:ext cx="84279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LỊCH S</a:t>
            </a:r>
            <a:r>
              <a:rPr lang="en-US" sz="3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Ử HÌNH THÀNH </a:t>
            </a:r>
            <a:r>
              <a:rPr lang="en-US" sz="30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vi-VN" sz="30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Ơ</a:t>
            </a:r>
            <a:r>
              <a:rPr lang="en-US" sz="30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SỞ BẢO TRỢ XÃ HỘI TRUYỀN TIN </a:t>
            </a:r>
          </a:p>
        </p:txBody>
      </p:sp>
    </p:spTree>
    <p:extLst>
      <p:ext uri="{BB962C8B-B14F-4D97-AF65-F5344CB8AC3E}">
        <p14:creationId xmlns:p14="http://schemas.microsoft.com/office/powerpoint/2010/main" val="26870688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" grpId="0" build="p"/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-Shape 8">
            <a:extLst>
              <a:ext uri="{FF2B5EF4-FFF2-40B4-BE49-F238E27FC236}">
                <a16:creationId xmlns:a16="http://schemas.microsoft.com/office/drawing/2014/main" id="{DAFC28D6-31CE-42F5-AC47-76BFBE9A4394}"/>
              </a:ext>
            </a:extLst>
          </p:cNvPr>
          <p:cNvSpPr/>
          <p:nvPr/>
        </p:nvSpPr>
        <p:spPr>
          <a:xfrm flipV="1">
            <a:off x="500599" y="1311960"/>
            <a:ext cx="1083365" cy="1033671"/>
          </a:xfrm>
          <a:prstGeom prst="corner">
            <a:avLst>
              <a:gd name="adj1" fmla="val 14922"/>
              <a:gd name="adj2" fmla="val 13426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-Shape 17">
            <a:extLst>
              <a:ext uri="{FF2B5EF4-FFF2-40B4-BE49-F238E27FC236}">
                <a16:creationId xmlns:a16="http://schemas.microsoft.com/office/drawing/2014/main" id="{913D817D-4E86-4CEF-B84B-045C1994B95F}"/>
              </a:ext>
            </a:extLst>
          </p:cNvPr>
          <p:cNvSpPr/>
          <p:nvPr/>
        </p:nvSpPr>
        <p:spPr>
          <a:xfrm flipH="1">
            <a:off x="4325839" y="4750902"/>
            <a:ext cx="960781" cy="850170"/>
          </a:xfrm>
          <a:prstGeom prst="corner">
            <a:avLst>
              <a:gd name="adj1" fmla="val 15544"/>
              <a:gd name="adj2" fmla="val 13426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6B28C7C2-620C-4CE8-B240-4EED4F96F1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49" y="1587426"/>
            <a:ext cx="4362591" cy="37481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C62264-AB2C-4E09-95A7-954C8C2B56E5}"/>
              </a:ext>
            </a:extLst>
          </p:cNvPr>
          <p:cNvSpPr txBox="1"/>
          <p:nvPr/>
        </p:nvSpPr>
        <p:spPr>
          <a:xfrm>
            <a:off x="5930082" y="1804447"/>
            <a:ext cx="5169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Bảo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vệ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quyền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lợi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trẻ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mồ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côi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bị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bỏ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rơi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nơi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nương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tựa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01AD62-679E-4F13-BEB6-1C22A3AAE25F}"/>
              </a:ext>
            </a:extLst>
          </p:cNvPr>
          <p:cNvSpPr/>
          <p:nvPr/>
        </p:nvSpPr>
        <p:spPr>
          <a:xfrm>
            <a:off x="1978012" y="265459"/>
            <a:ext cx="96039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ĐÔI NÉT VỀ</a:t>
            </a:r>
            <a:r>
              <a:rPr lang="en-US" sz="32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  <a:r>
              <a:rPr lang="vi-VN" sz="32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Ơ</a:t>
            </a:r>
            <a:r>
              <a:rPr lang="en-US" sz="32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SỞ BẢO TRỢ XÃ HỘI TRUYỀN TIN </a:t>
            </a:r>
            <a:endParaRPr lang="en-US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619E4F-B153-4100-A2A1-8683F1F6B2A2}"/>
              </a:ext>
            </a:extLst>
          </p:cNvPr>
          <p:cNvSpPr/>
          <p:nvPr/>
        </p:nvSpPr>
        <p:spPr>
          <a:xfrm>
            <a:off x="5944758" y="463617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vui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chơi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giải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trí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với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cộng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đồng</a:t>
            </a:r>
            <a:r>
              <a:rPr lang="en-US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DC86CA-7EB7-47AC-A182-182CDA9F972F}"/>
              </a:ext>
            </a:extLst>
          </p:cNvPr>
          <p:cNvSpPr/>
          <p:nvPr/>
        </p:nvSpPr>
        <p:spPr>
          <a:xfrm>
            <a:off x="6346320" y="3404991"/>
            <a:ext cx="58929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chăm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sóc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sức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khoẻ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văn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hoá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nghề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3C15172-7717-44D7-BE0D-6D14A6ADC5BD}"/>
              </a:ext>
            </a:extLst>
          </p:cNvPr>
          <p:cNvSpPr/>
          <p:nvPr/>
        </p:nvSpPr>
        <p:spPr>
          <a:xfrm>
            <a:off x="5513844" y="1692572"/>
            <a:ext cx="83247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>
                <a:latin typeface="Modern No. 20" panose="02070704070505020303" pitchFamily="18" charset="0"/>
              </a:rPr>
              <a:t>“</a:t>
            </a:r>
            <a:endParaRPr lang="en-US" sz="66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E1D2DB5-C1E2-4AFA-917D-D31453F67156}"/>
              </a:ext>
            </a:extLst>
          </p:cNvPr>
          <p:cNvSpPr/>
          <p:nvPr/>
        </p:nvSpPr>
        <p:spPr>
          <a:xfrm>
            <a:off x="10880192" y="4451513"/>
            <a:ext cx="43794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latin typeface="Modern No. 20" panose="02070704070505020303" pitchFamily="18" charset="0"/>
              </a:rPr>
              <a:t>”</a:t>
            </a:r>
            <a:endParaRPr lang="en-US" sz="6600" dirty="0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9CC85688-3FF8-4736-B14A-3A055DAB3966}"/>
              </a:ext>
            </a:extLst>
          </p:cNvPr>
          <p:cNvSpPr/>
          <p:nvPr/>
        </p:nvSpPr>
        <p:spPr>
          <a:xfrm rot="3995557">
            <a:off x="-595362" y="5760959"/>
            <a:ext cx="1438476" cy="1121405"/>
          </a:xfrm>
          <a:prstGeom prst="triangl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4BBFE55B-1C80-48E9-B5C0-4847E118FE2E}"/>
              </a:ext>
            </a:extLst>
          </p:cNvPr>
          <p:cNvSpPr/>
          <p:nvPr/>
        </p:nvSpPr>
        <p:spPr>
          <a:xfrm rot="455325">
            <a:off x="135290" y="5837944"/>
            <a:ext cx="1359185" cy="1346100"/>
          </a:xfrm>
          <a:prstGeom prst="triangle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4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35E1727-38E4-48C6-8B63-710BB7D55AEA}"/>
              </a:ext>
            </a:extLst>
          </p:cNvPr>
          <p:cNvSpPr txBox="1"/>
          <p:nvPr/>
        </p:nvSpPr>
        <p:spPr>
          <a:xfrm>
            <a:off x="7138204" y="2223441"/>
            <a:ext cx="4587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39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B68B87B-E8D8-4211-93D7-03C8C421ABCD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2541464" y="3822406"/>
            <a:ext cx="13703" cy="27407"/>
          </a:xfrm>
          <a:prstGeom prst="rect">
            <a:avLst/>
          </a:prstGeom>
          <a:solidFill>
            <a:srgbClr val="646463"/>
          </a:solidFill>
          <a:ln w="9525">
            <a:noFill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endParaRPr lang="en-US" sz="2160">
              <a:solidFill>
                <a:schemeClr val="accent6"/>
              </a:solidFill>
              <a:latin typeface="Open Sans Ligh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D1E3239-5945-4F3F-9AFD-0E151AB4EDF0}"/>
              </a:ext>
            </a:extLst>
          </p:cNvPr>
          <p:cNvSpPr txBox="1"/>
          <p:nvPr/>
        </p:nvSpPr>
        <p:spPr>
          <a:xfrm>
            <a:off x="7980141" y="3598425"/>
            <a:ext cx="2145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Nam: 25 </a:t>
            </a:r>
            <a:r>
              <a:rPr lang="en-US" sz="24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endParaRPr lang="en-US" sz="24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AE6B8A-8D91-4B2D-A257-BFF76BAD1B5F}"/>
              </a:ext>
            </a:extLst>
          </p:cNvPr>
          <p:cNvSpPr txBox="1"/>
          <p:nvPr/>
        </p:nvSpPr>
        <p:spPr>
          <a:xfrm>
            <a:off x="7980141" y="2910933"/>
            <a:ext cx="1541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14 </a:t>
            </a:r>
            <a:r>
              <a:rPr lang="en-US" sz="24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endParaRPr lang="en-US" sz="240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0" name="Content Placeholder 7">
            <a:extLst>
              <a:ext uri="{FF2B5EF4-FFF2-40B4-BE49-F238E27FC236}">
                <a16:creationId xmlns:a16="http://schemas.microsoft.com/office/drawing/2014/main" id="{F2E1A87F-AF7D-4E71-9127-7AB95829F9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6668950"/>
              </p:ext>
            </p:extLst>
          </p:nvPr>
        </p:nvGraphicFramePr>
        <p:xfrm>
          <a:off x="758158" y="1177319"/>
          <a:ext cx="7771120" cy="45472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83B44285-AF2E-4EB6-AAEE-83C94AE18268}"/>
              </a:ext>
            </a:extLst>
          </p:cNvPr>
          <p:cNvSpPr txBox="1"/>
          <p:nvPr/>
        </p:nvSpPr>
        <p:spPr>
          <a:xfrm>
            <a:off x="1587740" y="6044696"/>
            <a:ext cx="8143383" cy="378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</a:t>
            </a:r>
            <a:r>
              <a:rPr lang="vi-VN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trẻ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ấm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Truyền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20D5690-0631-4E3B-AE87-1F2A27F9B1EA}"/>
              </a:ext>
            </a:extLst>
          </p:cNvPr>
          <p:cNvSpPr/>
          <p:nvPr/>
        </p:nvSpPr>
        <p:spPr>
          <a:xfrm>
            <a:off x="1978012" y="265459"/>
            <a:ext cx="96039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ĐÔI NÉT VỀ</a:t>
            </a:r>
            <a:r>
              <a:rPr lang="en-US" sz="32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  <a:r>
              <a:rPr lang="vi-VN" sz="32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Ơ</a:t>
            </a:r>
            <a:r>
              <a:rPr lang="en-US" sz="32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SỞ BẢO TRỢ XÃ HỘI TRUYỀN TIN </a:t>
            </a:r>
            <a:endParaRPr lang="en-US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87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90CF3B7-44E0-40EE-B461-6F1FE6AAF84D}"/>
              </a:ext>
            </a:extLst>
          </p:cNvPr>
          <p:cNvSpPr/>
          <p:nvPr/>
        </p:nvSpPr>
        <p:spPr>
          <a:xfrm>
            <a:off x="0" y="0"/>
            <a:ext cx="6251713" cy="6858000"/>
          </a:xfrm>
          <a:prstGeom prst="rect">
            <a:avLst/>
          </a:prstGeom>
          <a:solidFill>
            <a:srgbClr val="FBDF53">
              <a:alpha val="53000"/>
            </a:srgbClr>
          </a:solidFill>
          <a:ln>
            <a:solidFill>
              <a:srgbClr val="FBDF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FC3A7A-65B8-4B4E-8569-DEF903B02B15}"/>
              </a:ext>
            </a:extLst>
          </p:cNvPr>
          <p:cNvSpPr txBox="1"/>
          <p:nvPr/>
        </p:nvSpPr>
        <p:spPr>
          <a:xfrm>
            <a:off x="1066194" y="360209"/>
            <a:ext cx="4119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6"/>
                </a:solidFill>
                <a:latin typeface="Gotham Black" panose="02000603040000020004" pitchFamily="50" charset="0"/>
              </a:rPr>
              <a:t> </a:t>
            </a:r>
            <a:r>
              <a:rPr lang="en-US" sz="3600" dirty="0">
                <a:latin typeface="Gotham Black" panose="02000603040000020004" pitchFamily="50" charset="0"/>
              </a:rPr>
              <a:t>MỘT SỐ KHÓ KHĂN</a:t>
            </a:r>
            <a:endParaRPr lang="vi-VN" sz="3600" dirty="0">
              <a:solidFill>
                <a:schemeClr val="accent6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B05203-CF78-43E5-9A12-04BBFADE325F}"/>
              </a:ext>
            </a:extLst>
          </p:cNvPr>
          <p:cNvSpPr/>
          <p:nvPr/>
        </p:nvSpPr>
        <p:spPr>
          <a:xfrm>
            <a:off x="560206" y="1947111"/>
            <a:ext cx="5233697" cy="4184543"/>
          </a:xfrm>
          <a:prstGeom prst="rect">
            <a:avLst/>
          </a:prstGeom>
          <a:ln w="28575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trên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15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tuổi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theo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kịp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chương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trình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đều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nghề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(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vừa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vừa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Đối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với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18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tuổi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trở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lên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thể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tách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ra ở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riêng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đang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theo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đại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sở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bảo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trợ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lo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toàn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chi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phí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ăn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chưa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bổng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kỳ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pic>
        <p:nvPicPr>
          <p:cNvPr id="9" name="Picture 8" descr="A group of people in a room&#10;&#10;Description automatically generated">
            <a:extLst>
              <a:ext uri="{FF2B5EF4-FFF2-40B4-BE49-F238E27FC236}">
                <a16:creationId xmlns:a16="http://schemas.microsoft.com/office/drawing/2014/main" id="{B784B1B0-188E-4332-B210-D8CED2171F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903" y="1288295"/>
            <a:ext cx="4891366" cy="2751393"/>
          </a:xfrm>
          <a:prstGeom prst="rect">
            <a:avLst/>
          </a:prstGeom>
        </p:spPr>
      </p:pic>
      <p:pic>
        <p:nvPicPr>
          <p:cNvPr id="16" name="Picture 15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E6A907A8-0E62-4395-9A4B-BECBBDA776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850" y="4321444"/>
            <a:ext cx="3829944" cy="22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70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DDFC3A7A-65B8-4B4E-8569-DEF903B02B15}"/>
              </a:ext>
            </a:extLst>
          </p:cNvPr>
          <p:cNvSpPr txBox="1"/>
          <p:nvPr/>
        </p:nvSpPr>
        <p:spPr>
          <a:xfrm>
            <a:off x="1593408" y="769200"/>
            <a:ext cx="4761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 SỐ KHÓ KHĂN</a:t>
            </a:r>
            <a:endParaRPr lang="vi-VN" sz="3600" dirty="0">
              <a:solidFill>
                <a:schemeClr val="accent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2223CA-41EE-425E-A7C1-9845C789A0C7}"/>
              </a:ext>
            </a:extLst>
          </p:cNvPr>
          <p:cNvSpPr/>
          <p:nvPr/>
        </p:nvSpPr>
        <p:spPr>
          <a:xfrm>
            <a:off x="660211" y="2029225"/>
            <a:ext cx="5801305" cy="2799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Thiếu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tình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nguyện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viên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dạy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Anh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văn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Tin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kỹ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năng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những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theo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chương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trình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Cần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nâng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cấp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sở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vật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chất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để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đáp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ứng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nhu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cầu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sân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chơi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phòng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chức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năng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phòng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tham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vấn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thư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vi 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tính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…</a:t>
            </a:r>
          </a:p>
        </p:txBody>
      </p:sp>
      <p:pic>
        <p:nvPicPr>
          <p:cNvPr id="9" name="Picture 8" descr="A group of people around a table&#10;&#10;Description automatically generated">
            <a:extLst>
              <a:ext uri="{FF2B5EF4-FFF2-40B4-BE49-F238E27FC236}">
                <a16:creationId xmlns:a16="http://schemas.microsoft.com/office/drawing/2014/main" id="{AD6214F0-C351-48A3-BEBA-D1DDC83728D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293" y="1236798"/>
            <a:ext cx="5093988" cy="339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27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C1C67555-BE37-441E-ACD4-674011328C12}"/>
              </a:ext>
            </a:extLst>
          </p:cNvPr>
          <p:cNvSpPr/>
          <p:nvPr/>
        </p:nvSpPr>
        <p:spPr>
          <a:xfrm>
            <a:off x="4612515" y="-9939"/>
            <a:ext cx="7599363" cy="6858000"/>
          </a:xfrm>
          <a:custGeom>
            <a:avLst/>
            <a:gdLst>
              <a:gd name="connsiteX0" fmla="*/ 0 w 10283825"/>
              <a:gd name="connsiteY0" fmla="*/ 0 h 13716000"/>
              <a:gd name="connsiteX1" fmla="*/ 10283825 w 10283825"/>
              <a:gd name="connsiteY1" fmla="*/ 0 h 13716000"/>
              <a:gd name="connsiteX2" fmla="*/ 10283825 w 10283825"/>
              <a:gd name="connsiteY2" fmla="*/ 13716000 h 13716000"/>
              <a:gd name="connsiteX3" fmla="*/ 0 w 10283825"/>
              <a:gd name="connsiteY3" fmla="*/ 13716000 h 13716000"/>
              <a:gd name="connsiteX4" fmla="*/ 0 w 10283825"/>
              <a:gd name="connsiteY4" fmla="*/ 0 h 13716000"/>
              <a:gd name="connsiteX0" fmla="*/ 3962400 w 10283825"/>
              <a:gd name="connsiteY0" fmla="*/ 0 h 13716000"/>
              <a:gd name="connsiteX1" fmla="*/ 10283825 w 10283825"/>
              <a:gd name="connsiteY1" fmla="*/ 0 h 13716000"/>
              <a:gd name="connsiteX2" fmla="*/ 10283825 w 10283825"/>
              <a:gd name="connsiteY2" fmla="*/ 13716000 h 13716000"/>
              <a:gd name="connsiteX3" fmla="*/ 0 w 10283825"/>
              <a:gd name="connsiteY3" fmla="*/ 13716000 h 13716000"/>
              <a:gd name="connsiteX4" fmla="*/ 3962400 w 10283825"/>
              <a:gd name="connsiteY4" fmla="*/ 0 h 13716000"/>
              <a:gd name="connsiteX0" fmla="*/ 8877300 w 15198725"/>
              <a:gd name="connsiteY0" fmla="*/ 0 h 13716000"/>
              <a:gd name="connsiteX1" fmla="*/ 15198725 w 15198725"/>
              <a:gd name="connsiteY1" fmla="*/ 0 h 13716000"/>
              <a:gd name="connsiteX2" fmla="*/ 15198725 w 15198725"/>
              <a:gd name="connsiteY2" fmla="*/ 13716000 h 13716000"/>
              <a:gd name="connsiteX3" fmla="*/ 0 w 15198725"/>
              <a:gd name="connsiteY3" fmla="*/ 13716000 h 13716000"/>
              <a:gd name="connsiteX4" fmla="*/ 8877300 w 15198725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98725" h="13716000">
                <a:moveTo>
                  <a:pt x="8877300" y="0"/>
                </a:moveTo>
                <a:lnTo>
                  <a:pt x="15198725" y="0"/>
                </a:lnTo>
                <a:lnTo>
                  <a:pt x="15198725" y="13716000"/>
                </a:lnTo>
                <a:lnTo>
                  <a:pt x="0" y="13716000"/>
                </a:lnTo>
                <a:lnTo>
                  <a:pt x="8877300" y="0"/>
                </a:lnTo>
                <a:close/>
              </a:path>
            </a:pathLst>
          </a:custGeom>
          <a:solidFill>
            <a:srgbClr val="FFCC29">
              <a:alpha val="53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217">
              <a:defRPr/>
            </a:pP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167751-234C-4CA2-8C2B-9C3C89BEA345}"/>
              </a:ext>
            </a:extLst>
          </p:cNvPr>
          <p:cNvSpPr txBox="1"/>
          <p:nvPr/>
        </p:nvSpPr>
        <p:spPr>
          <a:xfrm>
            <a:off x="427816" y="413501"/>
            <a:ext cx="6295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 SỐ HOẠT ĐỘNG</a:t>
            </a:r>
            <a:endParaRPr lang="vi-VN" sz="4800" dirty="0">
              <a:solidFill>
                <a:schemeClr val="accent6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Half Frame 3">
            <a:extLst>
              <a:ext uri="{FF2B5EF4-FFF2-40B4-BE49-F238E27FC236}">
                <a16:creationId xmlns:a16="http://schemas.microsoft.com/office/drawing/2014/main" id="{7660F359-549E-4226-8F88-50513746422D}"/>
              </a:ext>
            </a:extLst>
          </p:cNvPr>
          <p:cNvSpPr/>
          <p:nvPr/>
        </p:nvSpPr>
        <p:spPr>
          <a:xfrm flipH="1">
            <a:off x="2568440" y="1687821"/>
            <a:ext cx="1231923" cy="3053141"/>
          </a:xfrm>
          <a:prstGeom prst="halfFrame">
            <a:avLst>
              <a:gd name="adj1" fmla="val 12356"/>
              <a:gd name="adj2" fmla="val 11550"/>
            </a:avLst>
          </a:prstGeom>
          <a:solidFill>
            <a:srgbClr val="F4D1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369412-37CE-4005-B30D-CF9E26270A6A}"/>
              </a:ext>
            </a:extLst>
          </p:cNvPr>
          <p:cNvSpPr/>
          <p:nvPr/>
        </p:nvSpPr>
        <p:spPr>
          <a:xfrm>
            <a:off x="3442642" y="4056664"/>
            <a:ext cx="365973" cy="643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414EEB-38B1-4515-9E91-DBB345A59C6E}"/>
              </a:ext>
            </a:extLst>
          </p:cNvPr>
          <p:cNvSpPr/>
          <p:nvPr/>
        </p:nvSpPr>
        <p:spPr>
          <a:xfrm>
            <a:off x="3957854" y="2384475"/>
            <a:ext cx="99391" cy="1659835"/>
          </a:xfrm>
          <a:prstGeom prst="rect">
            <a:avLst/>
          </a:prstGeom>
          <a:solidFill>
            <a:srgbClr val="F4D1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D04FDF3E-79C7-4330-8D2F-8FAD150E90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448" y="1687823"/>
            <a:ext cx="4119564" cy="2510545"/>
          </a:xfrm>
          <a:prstGeom prst="rect">
            <a:avLst/>
          </a:prstGeom>
        </p:spPr>
      </p:pic>
      <p:sp>
        <p:nvSpPr>
          <p:cNvPr id="6" name="L-Shape 5">
            <a:extLst>
              <a:ext uri="{FF2B5EF4-FFF2-40B4-BE49-F238E27FC236}">
                <a16:creationId xmlns:a16="http://schemas.microsoft.com/office/drawing/2014/main" id="{DA71FFD2-0671-47DA-9CA8-43C2FF78FC3D}"/>
              </a:ext>
            </a:extLst>
          </p:cNvPr>
          <p:cNvSpPr/>
          <p:nvPr/>
        </p:nvSpPr>
        <p:spPr>
          <a:xfrm rot="10800000" flipH="1" flipV="1">
            <a:off x="199717" y="5992668"/>
            <a:ext cx="693051" cy="741779"/>
          </a:xfrm>
          <a:prstGeom prst="corner">
            <a:avLst>
              <a:gd name="adj1" fmla="val 18954"/>
              <a:gd name="adj2" fmla="val 18655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D92CC68-6E83-40A7-81CE-993CD0BDDB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67" y="4544214"/>
            <a:ext cx="3177022" cy="201064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A5AE36-7D84-4FE8-AC58-185835B4FEBD}"/>
              </a:ext>
            </a:extLst>
          </p:cNvPr>
          <p:cNvSpPr/>
          <p:nvPr/>
        </p:nvSpPr>
        <p:spPr>
          <a:xfrm>
            <a:off x="11590738" y="1841552"/>
            <a:ext cx="57729" cy="251054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3039CA-A768-4B32-BD73-EE15E6AAD9A3}"/>
              </a:ext>
            </a:extLst>
          </p:cNvPr>
          <p:cNvSpPr/>
          <p:nvPr/>
        </p:nvSpPr>
        <p:spPr>
          <a:xfrm>
            <a:off x="3841900" y="4723484"/>
            <a:ext cx="99391" cy="165983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Content Placeholder 3">
            <a:extLst>
              <a:ext uri="{FF2B5EF4-FFF2-40B4-BE49-F238E27FC236}">
                <a16:creationId xmlns:a16="http://schemas.microsoft.com/office/drawing/2014/main" id="{0C2CC467-2B9B-42B4-AEBD-60CEB0A33E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979" y="4505827"/>
            <a:ext cx="3710960" cy="2087415"/>
          </a:xfrm>
          <a:prstGeom prst="rect">
            <a:avLst/>
          </a:prstGeom>
        </p:spPr>
      </p:pic>
      <p:pic>
        <p:nvPicPr>
          <p:cNvPr id="7" name="Picture 6" descr="A group of people in a room&#10;&#10;Description automatically generated">
            <a:extLst>
              <a:ext uri="{FF2B5EF4-FFF2-40B4-BE49-F238E27FC236}">
                <a16:creationId xmlns:a16="http://schemas.microsoft.com/office/drawing/2014/main" id="{54C0C096-F64A-48C7-A7F4-71378ECF64A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37" y="1967948"/>
            <a:ext cx="3202734" cy="1921557"/>
          </a:xfrm>
          <a:prstGeom prst="rect">
            <a:avLst/>
          </a:prstGeom>
        </p:spPr>
      </p:pic>
      <p:pic>
        <p:nvPicPr>
          <p:cNvPr id="11" name="Picture 10" descr="A picture containing person, indoor, sitting, woman&#10;&#10;Description automatically generated">
            <a:extLst>
              <a:ext uri="{FF2B5EF4-FFF2-40B4-BE49-F238E27FC236}">
                <a16:creationId xmlns:a16="http://schemas.microsoft.com/office/drawing/2014/main" id="{CE0A5DFC-03A9-4F64-BB1D-1AADCD50DF8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493" y="1687818"/>
            <a:ext cx="3025932" cy="2510545"/>
          </a:xfrm>
          <a:prstGeom prst="rect">
            <a:avLst/>
          </a:prstGeom>
        </p:spPr>
      </p:pic>
      <p:pic>
        <p:nvPicPr>
          <p:cNvPr id="21" name="Picture 20" descr="A group of people standing in front of a crowd posing for the camera&#10;&#10;Description automatically generated">
            <a:extLst>
              <a:ext uri="{FF2B5EF4-FFF2-40B4-BE49-F238E27FC236}">
                <a16:creationId xmlns:a16="http://schemas.microsoft.com/office/drawing/2014/main" id="{F651B770-C2BE-417D-956D-A0E8D4B91A6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448" y="4544214"/>
            <a:ext cx="3642717" cy="2049028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6" grpId="0" animBg="1"/>
      <p:bldP spid="9" grpId="0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740</Words>
  <Application>Microsoft Office PowerPoint</Application>
  <PresentationFormat>Widescreen</PresentationFormat>
  <Paragraphs>78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Arvo</vt:lpstr>
      <vt:lpstr>Calibri</vt:lpstr>
      <vt:lpstr>Calibri Light</vt:lpstr>
      <vt:lpstr>Gotham Black</vt:lpstr>
      <vt:lpstr>Modern No. 20</vt:lpstr>
      <vt:lpstr>Open Sans Light</vt:lpstr>
      <vt:lpstr>Tahoma</vt:lpstr>
      <vt:lpstr>Times New Roman</vt:lpstr>
      <vt:lpstr>Office Theme</vt:lpstr>
      <vt:lpstr>PowerPoint Presentation</vt:lpstr>
      <vt:lpstr>NỘI DUNG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Giờ giấc sinh hoạt</vt:lpstr>
      <vt:lpstr>Lưu ý về chính sách an toàn trẻ em tại cơ sở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Thuỳ Dương Nguyễn</dc:creator>
  <cp:lastModifiedBy>THINKPAD</cp:lastModifiedBy>
  <cp:revision>10</cp:revision>
  <dcterms:created xsi:type="dcterms:W3CDTF">2019-05-05T14:26:51Z</dcterms:created>
  <dcterms:modified xsi:type="dcterms:W3CDTF">2019-05-06T02:14:14Z</dcterms:modified>
</cp:coreProperties>
</file>

<file path=docProps/thumbnail.jpeg>
</file>